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58" r:id="rId4"/>
    <p:sldId id="257" r:id="rId5"/>
    <p:sldId id="260" r:id="rId6"/>
  </p:sldIdLst>
  <p:sldSz cx="12192000" cy="6858000"/>
  <p:notesSz cx="6858000" cy="9144000"/>
  <p:embeddedFontLst>
    <p:embeddedFont>
      <p:font typeface="Quattrocento Sans" panose="020B060402020202020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4" roundtripDataSignature="AMtx7mgHC/qfQPj7M5pwUdx5iR82Zkg37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0"/>
  </p:normalViewPr>
  <p:slideViewPr>
    <p:cSldViewPr snapToGrid="0" snapToObjects="1">
      <p:cViewPr varScale="1">
        <p:scale>
          <a:sx n="77" d="100"/>
          <a:sy n="77" d="100"/>
        </p:scale>
        <p:origin x="88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0" name="Google Shape;8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0" name="Google Shape;14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0" name="Google Shape;12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7" name="Google Shape;18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>
            <a:spLocks noGrp="1"/>
          </p:cNvSpPr>
          <p:nvPr>
            <p:ph type="ctrTitle"/>
          </p:nvPr>
        </p:nvSpPr>
        <p:spPr>
          <a:xfrm>
            <a:off x="512838" y="2860524"/>
            <a:ext cx="5336419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Quattrocento Sans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subTitle" idx="1"/>
          </p:nvPr>
        </p:nvSpPr>
        <p:spPr>
          <a:xfrm>
            <a:off x="512838" y="5436961"/>
            <a:ext cx="5336419" cy="65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7"/>
          <p:cNvSpPr>
            <a:spLocks noGrp="1"/>
          </p:cNvSpPr>
          <p:nvPr>
            <p:ph type="pic" idx="2"/>
          </p:nvPr>
        </p:nvSpPr>
        <p:spPr>
          <a:xfrm>
            <a:off x="1" y="1311275"/>
            <a:ext cx="4195822" cy="140773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>
            <a:spLocks noGrp="1"/>
          </p:cNvSpPr>
          <p:nvPr>
            <p:ph type="title"/>
          </p:nvPr>
        </p:nvSpPr>
        <p:spPr>
          <a:xfrm>
            <a:off x="455990" y="365125"/>
            <a:ext cx="10515600" cy="1062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body" idx="1"/>
          </p:nvPr>
        </p:nvSpPr>
        <p:spPr>
          <a:xfrm rot="5400000">
            <a:off x="3538121" y="-1517763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>
            <a:spLocks noGrp="1"/>
          </p:cNvSpPr>
          <p:nvPr>
            <p:ph type="title"/>
          </p:nvPr>
        </p:nvSpPr>
        <p:spPr>
          <a:xfrm>
            <a:off x="455990" y="365125"/>
            <a:ext cx="10515600" cy="1062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8"/>
          <p:cNvSpPr txBox="1">
            <a:spLocks noGrp="1"/>
          </p:cNvSpPr>
          <p:nvPr>
            <p:ph type="body" idx="1"/>
          </p:nvPr>
        </p:nvSpPr>
        <p:spPr>
          <a:xfrm>
            <a:off x="455990" y="1564368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Quattrocento Sans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>
            <a:spLocks noGrp="1"/>
          </p:cNvSpPr>
          <p:nvPr>
            <p:ph type="title"/>
          </p:nvPr>
        </p:nvSpPr>
        <p:spPr>
          <a:xfrm>
            <a:off x="455990" y="365125"/>
            <a:ext cx="10515600" cy="1062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1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2"/>
          <p:cNvSpPr txBox="1">
            <a:spLocks noGrp="1"/>
          </p:cNvSpPr>
          <p:nvPr>
            <p:ph type="title"/>
          </p:nvPr>
        </p:nvSpPr>
        <p:spPr>
          <a:xfrm>
            <a:off x="455990" y="365125"/>
            <a:ext cx="10515600" cy="1062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Quattrocento Sans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Quattrocento Sans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455990" y="365125"/>
            <a:ext cx="10515600" cy="1062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Quattrocento Sans"/>
              <a:buNone/>
              <a:defRPr sz="4000" b="1" i="0" u="none" strike="noStrike" cap="none">
                <a:solidFill>
                  <a:schemeClr val="accen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455990" y="1564368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9" name="Google Shape;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10" name="Google Shape;1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"/>
          <p:cNvSpPr txBox="1">
            <a:spLocks noGrp="1"/>
          </p:cNvSpPr>
          <p:nvPr>
            <p:ph type="ctrTitle"/>
          </p:nvPr>
        </p:nvSpPr>
        <p:spPr>
          <a:xfrm>
            <a:off x="512838" y="2860524"/>
            <a:ext cx="5336419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Quattrocento Sans"/>
              <a:buNone/>
            </a:pPr>
            <a:r>
              <a:rPr lang="en-US" sz="5400"/>
              <a:t>Remote Work</a:t>
            </a:r>
            <a:endParaRPr/>
          </a:p>
        </p:txBody>
      </p:sp>
      <p:sp>
        <p:nvSpPr>
          <p:cNvPr id="83" name="Google Shape;83;p1"/>
          <p:cNvSpPr txBox="1">
            <a:spLocks noGrp="1"/>
          </p:cNvSpPr>
          <p:nvPr>
            <p:ph type="subTitle" idx="1"/>
          </p:nvPr>
        </p:nvSpPr>
        <p:spPr>
          <a:xfrm>
            <a:off x="512838" y="5681851"/>
            <a:ext cx="5928300" cy="6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 dirty="0"/>
              <a:t>Cybersecurity guidelines in the Covid-19 Era</a:t>
            </a:r>
            <a:endParaRPr dirty="0"/>
          </a:p>
        </p:txBody>
      </p:sp>
      <p:cxnSp>
        <p:nvCxnSpPr>
          <p:cNvPr id="84" name="Google Shape;84;p1"/>
          <p:cNvCxnSpPr/>
          <p:nvPr/>
        </p:nvCxnSpPr>
        <p:spPr>
          <a:xfrm>
            <a:off x="683517" y="5464987"/>
            <a:ext cx="425753" cy="0"/>
          </a:xfrm>
          <a:prstGeom prst="straightConnector1">
            <a:avLst/>
          </a:prstGeom>
          <a:noFill/>
          <a:ln w="5715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4"/>
          <p:cNvSpPr txBox="1">
            <a:spLocks noGrp="1"/>
          </p:cNvSpPr>
          <p:nvPr>
            <p:ph type="title"/>
          </p:nvPr>
        </p:nvSpPr>
        <p:spPr>
          <a:xfrm>
            <a:off x="490284" y="1097451"/>
            <a:ext cx="4513622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Quattrocento Sans"/>
              <a:buNone/>
            </a:pPr>
            <a:r>
              <a:rPr lang="en-US">
                <a:solidFill>
                  <a:schemeClr val="lt1"/>
                </a:solidFill>
              </a:rPr>
              <a:t>Limit Document Printing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43" name="Google Shape;143;p4"/>
          <p:cNvSpPr txBox="1">
            <a:spLocks noGrp="1"/>
          </p:cNvSpPr>
          <p:nvPr>
            <p:ph type="body" idx="1"/>
          </p:nvPr>
        </p:nvSpPr>
        <p:spPr>
          <a:xfrm>
            <a:off x="483726" y="2434752"/>
            <a:ext cx="4307611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 sz="2000">
                <a:solidFill>
                  <a:schemeClr val="lt1"/>
                </a:solidFill>
              </a:rPr>
              <a:t>Avoid taking printouts home and refrain from printing documents while working remotely</a:t>
            </a:r>
            <a:endParaRPr sz="2000">
              <a:solidFill>
                <a:schemeClr val="lt1"/>
              </a:solidFill>
            </a:endParaRPr>
          </a:p>
        </p:txBody>
      </p:sp>
      <p:sp>
        <p:nvSpPr>
          <p:cNvPr id="144" name="Google Shape;144;p4"/>
          <p:cNvSpPr txBox="1"/>
          <p:nvPr/>
        </p:nvSpPr>
        <p:spPr>
          <a:xfrm>
            <a:off x="490275" y="3429000"/>
            <a:ext cx="3245400" cy="25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•"/>
            </a:pPr>
            <a:r>
              <a:rPr lang="en-US" sz="16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You may have a home printer, but most likely don’t have a paper shredder to safely dispose of documents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•"/>
            </a:pPr>
            <a:r>
              <a:rPr lang="en-US" sz="16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It’s harder to protect access to printouts than electronic files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•"/>
            </a:pPr>
            <a:r>
              <a:rPr lang="en-US" sz="1600" b="0" i="0" u="none" strike="noStrike" cap="non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Print on paper only if necessary (It’s also better for the environment!) </a:t>
            </a:r>
            <a:endParaRPr sz="1600" b="0" i="0" u="none" strike="noStrike" cap="none">
              <a:solidFill>
                <a:srgbClr val="FFFFF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grpSp>
        <p:nvGrpSpPr>
          <p:cNvPr id="145" name="Google Shape;145;p4"/>
          <p:cNvGrpSpPr/>
          <p:nvPr/>
        </p:nvGrpSpPr>
        <p:grpSpPr>
          <a:xfrm>
            <a:off x="3857899" y="3545624"/>
            <a:ext cx="974725" cy="976313"/>
            <a:chOff x="9675813" y="431801"/>
            <a:chExt cx="974725" cy="976313"/>
          </a:xfrm>
        </p:grpSpPr>
        <p:sp>
          <p:nvSpPr>
            <p:cNvPr id="146" name="Google Shape;146;p4"/>
            <p:cNvSpPr/>
            <p:nvPr/>
          </p:nvSpPr>
          <p:spPr>
            <a:xfrm>
              <a:off x="9872663" y="431801"/>
              <a:ext cx="579438" cy="381000"/>
            </a:xfrm>
            <a:custGeom>
              <a:avLst/>
              <a:gdLst/>
              <a:ahLst/>
              <a:cxnLst/>
              <a:rect l="l" t="t" r="r" b="b"/>
              <a:pathLst>
                <a:path w="365" h="240" extrusionOk="0">
                  <a:moveTo>
                    <a:pt x="365" y="240"/>
                  </a:moveTo>
                  <a:lnTo>
                    <a:pt x="346" y="240"/>
                  </a:lnTo>
                  <a:lnTo>
                    <a:pt x="346" y="89"/>
                  </a:lnTo>
                  <a:lnTo>
                    <a:pt x="276" y="20"/>
                  </a:lnTo>
                  <a:lnTo>
                    <a:pt x="20" y="20"/>
                  </a:lnTo>
                  <a:lnTo>
                    <a:pt x="20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365" y="82"/>
                  </a:lnTo>
                  <a:lnTo>
                    <a:pt x="365" y="24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47" name="Google Shape;147;p4"/>
            <p:cNvSpPr/>
            <p:nvPr/>
          </p:nvSpPr>
          <p:spPr>
            <a:xfrm>
              <a:off x="10299701" y="447676"/>
              <a:ext cx="138113" cy="136525"/>
            </a:xfrm>
            <a:custGeom>
              <a:avLst/>
              <a:gdLst/>
              <a:ahLst/>
              <a:cxnLst/>
              <a:rect l="l" t="t" r="r" b="b"/>
              <a:pathLst>
                <a:path w="87" h="86" extrusionOk="0">
                  <a:moveTo>
                    <a:pt x="87" y="86"/>
                  </a:moveTo>
                  <a:lnTo>
                    <a:pt x="0" y="86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67"/>
                  </a:lnTo>
                  <a:lnTo>
                    <a:pt x="87" y="67"/>
                  </a:lnTo>
                  <a:lnTo>
                    <a:pt x="87" y="8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48" name="Google Shape;148;p4"/>
            <p:cNvSpPr/>
            <p:nvPr/>
          </p:nvSpPr>
          <p:spPr>
            <a:xfrm>
              <a:off x="9675813" y="736601"/>
              <a:ext cx="974725" cy="366713"/>
            </a:xfrm>
            <a:custGeom>
              <a:avLst/>
              <a:gdLst/>
              <a:ahLst/>
              <a:cxnLst/>
              <a:rect l="l" t="t" r="r" b="b"/>
              <a:pathLst>
                <a:path w="256" h="96" extrusionOk="0">
                  <a:moveTo>
                    <a:pt x="244" y="96"/>
                  </a:moveTo>
                  <a:cubicBezTo>
                    <a:pt x="212" y="96"/>
                    <a:pt x="212" y="96"/>
                    <a:pt x="212" y="96"/>
                  </a:cubicBezTo>
                  <a:cubicBezTo>
                    <a:pt x="212" y="88"/>
                    <a:pt x="212" y="88"/>
                    <a:pt x="212" y="88"/>
                  </a:cubicBezTo>
                  <a:cubicBezTo>
                    <a:pt x="244" y="88"/>
                    <a:pt x="244" y="88"/>
                    <a:pt x="244" y="88"/>
                  </a:cubicBezTo>
                  <a:cubicBezTo>
                    <a:pt x="247" y="88"/>
                    <a:pt x="248" y="86"/>
                    <a:pt x="248" y="84"/>
                  </a:cubicBezTo>
                  <a:cubicBezTo>
                    <a:pt x="248" y="12"/>
                    <a:pt x="248" y="12"/>
                    <a:pt x="248" y="12"/>
                  </a:cubicBezTo>
                  <a:cubicBezTo>
                    <a:pt x="248" y="10"/>
                    <a:pt x="247" y="8"/>
                    <a:pt x="244" y="8"/>
                  </a:cubicBezTo>
                  <a:cubicBezTo>
                    <a:pt x="238" y="8"/>
                    <a:pt x="238" y="8"/>
                    <a:pt x="238" y="8"/>
                  </a:cubicBezTo>
                  <a:cubicBezTo>
                    <a:pt x="222" y="24"/>
                    <a:pt x="222" y="24"/>
                    <a:pt x="222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0" y="8"/>
                    <a:pt x="8" y="10"/>
                    <a:pt x="8" y="12"/>
                  </a:cubicBezTo>
                  <a:cubicBezTo>
                    <a:pt x="8" y="84"/>
                    <a:pt x="8" y="84"/>
                    <a:pt x="8" y="84"/>
                  </a:cubicBezTo>
                  <a:cubicBezTo>
                    <a:pt x="8" y="86"/>
                    <a:pt x="10" y="88"/>
                    <a:pt x="12" y="88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12" y="96"/>
                    <a:pt x="12" y="96"/>
                    <a:pt x="12" y="96"/>
                  </a:cubicBezTo>
                  <a:cubicBezTo>
                    <a:pt x="6" y="96"/>
                    <a:pt x="0" y="90"/>
                    <a:pt x="0" y="8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219" y="16"/>
                    <a:pt x="219" y="16"/>
                    <a:pt x="219" y="16"/>
                  </a:cubicBezTo>
                  <a:cubicBezTo>
                    <a:pt x="235" y="0"/>
                    <a:pt x="235" y="0"/>
                    <a:pt x="235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84"/>
                    <a:pt x="256" y="84"/>
                    <a:pt x="256" y="84"/>
                  </a:cubicBezTo>
                  <a:cubicBezTo>
                    <a:pt x="256" y="90"/>
                    <a:pt x="251" y="96"/>
                    <a:pt x="244" y="9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49" name="Google Shape;149;p4"/>
            <p:cNvSpPr/>
            <p:nvPr/>
          </p:nvSpPr>
          <p:spPr>
            <a:xfrm>
              <a:off x="9872663" y="1195388"/>
              <a:ext cx="31750" cy="904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50" name="Google Shape;150;p4"/>
            <p:cNvSpPr/>
            <p:nvPr/>
          </p:nvSpPr>
          <p:spPr>
            <a:xfrm>
              <a:off x="9934576" y="1073151"/>
              <a:ext cx="30163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51" name="Google Shape;151;p4"/>
            <p:cNvSpPr/>
            <p:nvPr/>
          </p:nvSpPr>
          <p:spPr>
            <a:xfrm>
              <a:off x="9994901" y="1133476"/>
              <a:ext cx="30163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52" name="Google Shape;152;p4"/>
            <p:cNvSpPr/>
            <p:nvPr/>
          </p:nvSpPr>
          <p:spPr>
            <a:xfrm>
              <a:off x="10056813" y="1073151"/>
              <a:ext cx="30163" cy="2428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53" name="Google Shape;153;p4"/>
            <p:cNvSpPr/>
            <p:nvPr/>
          </p:nvSpPr>
          <p:spPr>
            <a:xfrm>
              <a:off x="10117138" y="1316038"/>
              <a:ext cx="30163" cy="920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54" name="Google Shape;154;p4"/>
            <p:cNvSpPr/>
            <p:nvPr/>
          </p:nvSpPr>
          <p:spPr>
            <a:xfrm>
              <a:off x="10177463" y="1255713"/>
              <a:ext cx="31750" cy="12223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55" name="Google Shape;155;p4"/>
            <p:cNvSpPr/>
            <p:nvPr/>
          </p:nvSpPr>
          <p:spPr>
            <a:xfrm>
              <a:off x="10177463" y="1073151"/>
              <a:ext cx="3175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56" name="Google Shape;156;p4"/>
            <p:cNvSpPr/>
            <p:nvPr/>
          </p:nvSpPr>
          <p:spPr>
            <a:xfrm>
              <a:off x="10239376" y="1163638"/>
              <a:ext cx="30163" cy="1841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57" name="Google Shape;157;p4"/>
            <p:cNvSpPr/>
            <p:nvPr/>
          </p:nvSpPr>
          <p:spPr>
            <a:xfrm>
              <a:off x="10299701" y="1073151"/>
              <a:ext cx="30163" cy="1825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58" name="Google Shape;158;p4"/>
            <p:cNvSpPr/>
            <p:nvPr/>
          </p:nvSpPr>
          <p:spPr>
            <a:xfrm>
              <a:off x="10361613" y="1073151"/>
              <a:ext cx="30163" cy="904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59" name="Google Shape;159;p4"/>
            <p:cNvSpPr/>
            <p:nvPr/>
          </p:nvSpPr>
          <p:spPr>
            <a:xfrm>
              <a:off x="10421938" y="1073151"/>
              <a:ext cx="30163" cy="301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60" name="Google Shape;160;p4"/>
            <p:cNvSpPr/>
            <p:nvPr/>
          </p:nvSpPr>
          <p:spPr>
            <a:xfrm>
              <a:off x="9690101" y="1011238"/>
              <a:ext cx="944563" cy="301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61" name="Google Shape;161;p4"/>
            <p:cNvSpPr/>
            <p:nvPr/>
          </p:nvSpPr>
          <p:spPr>
            <a:xfrm>
              <a:off x="9752013" y="736601"/>
              <a:ext cx="90488" cy="317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62" name="Google Shape;162;p4"/>
            <p:cNvSpPr/>
            <p:nvPr/>
          </p:nvSpPr>
          <p:spPr>
            <a:xfrm>
              <a:off x="10482263" y="736601"/>
              <a:ext cx="92075" cy="317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63" name="Google Shape;163;p4"/>
            <p:cNvSpPr/>
            <p:nvPr/>
          </p:nvSpPr>
          <p:spPr>
            <a:xfrm>
              <a:off x="10452101" y="858838"/>
              <a:ext cx="122238" cy="122238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16" y="32"/>
                  </a:moveTo>
                  <a:cubicBezTo>
                    <a:pt x="8" y="32"/>
                    <a:pt x="0" y="25"/>
                    <a:pt x="0" y="16"/>
                  </a:cubicBezTo>
                  <a:cubicBezTo>
                    <a:pt x="0" y="7"/>
                    <a:pt x="8" y="0"/>
                    <a:pt x="16" y="0"/>
                  </a:cubicBezTo>
                  <a:cubicBezTo>
                    <a:pt x="25" y="0"/>
                    <a:pt x="32" y="7"/>
                    <a:pt x="32" y="16"/>
                  </a:cubicBezTo>
                  <a:cubicBezTo>
                    <a:pt x="32" y="25"/>
                    <a:pt x="25" y="32"/>
                    <a:pt x="16" y="32"/>
                  </a:cubicBezTo>
                  <a:close/>
                  <a:moveTo>
                    <a:pt x="16" y="8"/>
                  </a:moveTo>
                  <a:cubicBezTo>
                    <a:pt x="12" y="8"/>
                    <a:pt x="8" y="11"/>
                    <a:pt x="8" y="16"/>
                  </a:cubicBezTo>
                  <a:cubicBezTo>
                    <a:pt x="8" y="20"/>
                    <a:pt x="12" y="24"/>
                    <a:pt x="16" y="24"/>
                  </a:cubicBezTo>
                  <a:cubicBezTo>
                    <a:pt x="21" y="24"/>
                    <a:pt x="24" y="20"/>
                    <a:pt x="24" y="16"/>
                  </a:cubicBezTo>
                  <a:cubicBezTo>
                    <a:pt x="24" y="11"/>
                    <a:pt x="21" y="8"/>
                    <a:pt x="16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64" name="Google Shape;164;p4"/>
            <p:cNvSpPr/>
            <p:nvPr/>
          </p:nvSpPr>
          <p:spPr>
            <a:xfrm>
              <a:off x="10391776" y="904876"/>
              <a:ext cx="30163" cy="301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65" name="Google Shape;165;p4"/>
            <p:cNvSpPr/>
            <p:nvPr/>
          </p:nvSpPr>
          <p:spPr>
            <a:xfrm>
              <a:off x="10329863" y="904876"/>
              <a:ext cx="31750" cy="301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66" name="Google Shape;166;p4"/>
            <p:cNvSpPr/>
            <p:nvPr/>
          </p:nvSpPr>
          <p:spPr>
            <a:xfrm>
              <a:off x="10269538" y="904876"/>
              <a:ext cx="30163" cy="301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67" name="Google Shape;167;p4"/>
            <p:cNvSpPr/>
            <p:nvPr/>
          </p:nvSpPr>
          <p:spPr>
            <a:xfrm>
              <a:off x="10421938" y="1133476"/>
              <a:ext cx="30163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68" name="Google Shape;168;p4"/>
            <p:cNvSpPr/>
            <p:nvPr/>
          </p:nvSpPr>
          <p:spPr>
            <a:xfrm>
              <a:off x="10421938" y="1316038"/>
              <a:ext cx="30163" cy="6191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69" name="Google Shape;169;p4"/>
            <p:cNvSpPr/>
            <p:nvPr/>
          </p:nvSpPr>
          <p:spPr>
            <a:xfrm>
              <a:off x="10361613" y="1195388"/>
              <a:ext cx="30163" cy="301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70" name="Google Shape;170;p4"/>
            <p:cNvSpPr/>
            <p:nvPr/>
          </p:nvSpPr>
          <p:spPr>
            <a:xfrm>
              <a:off x="10361613" y="1255713"/>
              <a:ext cx="30163" cy="920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71" name="Google Shape;171;p4"/>
            <p:cNvSpPr/>
            <p:nvPr/>
          </p:nvSpPr>
          <p:spPr>
            <a:xfrm>
              <a:off x="10239376" y="1073151"/>
              <a:ext cx="30163" cy="603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72" name="Google Shape;172;p4"/>
            <p:cNvSpPr/>
            <p:nvPr/>
          </p:nvSpPr>
          <p:spPr>
            <a:xfrm>
              <a:off x="10239376" y="1377951"/>
              <a:ext cx="30163" cy="301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73" name="Google Shape;173;p4"/>
            <p:cNvSpPr/>
            <p:nvPr/>
          </p:nvSpPr>
          <p:spPr>
            <a:xfrm>
              <a:off x="10299701" y="1285876"/>
              <a:ext cx="30163" cy="920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74" name="Google Shape;174;p4"/>
            <p:cNvSpPr/>
            <p:nvPr/>
          </p:nvSpPr>
          <p:spPr>
            <a:xfrm>
              <a:off x="10117138" y="1073151"/>
              <a:ext cx="30163" cy="2127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75" name="Google Shape;175;p4"/>
            <p:cNvSpPr/>
            <p:nvPr/>
          </p:nvSpPr>
          <p:spPr>
            <a:xfrm>
              <a:off x="9994901" y="1316038"/>
              <a:ext cx="30163" cy="920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76" name="Google Shape;176;p4"/>
            <p:cNvSpPr/>
            <p:nvPr/>
          </p:nvSpPr>
          <p:spPr>
            <a:xfrm>
              <a:off x="10056813" y="1347788"/>
              <a:ext cx="30163" cy="301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77" name="Google Shape;177;p4"/>
            <p:cNvSpPr/>
            <p:nvPr/>
          </p:nvSpPr>
          <p:spPr>
            <a:xfrm>
              <a:off x="9994901" y="1073151"/>
              <a:ext cx="30163" cy="301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78" name="Google Shape;178;p4"/>
            <p:cNvSpPr/>
            <p:nvPr/>
          </p:nvSpPr>
          <p:spPr>
            <a:xfrm>
              <a:off x="9934576" y="1255713"/>
              <a:ext cx="30163" cy="12223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79" name="Google Shape;179;p4"/>
            <p:cNvSpPr/>
            <p:nvPr/>
          </p:nvSpPr>
          <p:spPr>
            <a:xfrm>
              <a:off x="9872663" y="1316038"/>
              <a:ext cx="31750" cy="317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80" name="Google Shape;180;p4"/>
            <p:cNvSpPr/>
            <p:nvPr/>
          </p:nvSpPr>
          <p:spPr>
            <a:xfrm>
              <a:off x="9872663" y="1073151"/>
              <a:ext cx="31750" cy="904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81" name="Google Shape;181;p4"/>
            <p:cNvSpPr/>
            <p:nvPr/>
          </p:nvSpPr>
          <p:spPr>
            <a:xfrm>
              <a:off x="9888538" y="523876"/>
              <a:ext cx="350838" cy="301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82" name="Google Shape;182;p4"/>
            <p:cNvSpPr/>
            <p:nvPr/>
          </p:nvSpPr>
          <p:spPr>
            <a:xfrm>
              <a:off x="9964738" y="615951"/>
              <a:ext cx="396875" cy="301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83" name="Google Shape;183;p4"/>
            <p:cNvSpPr/>
            <p:nvPr/>
          </p:nvSpPr>
          <p:spPr>
            <a:xfrm>
              <a:off x="9964738" y="676276"/>
              <a:ext cx="396875" cy="301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84" name="Google Shape;184;p4"/>
            <p:cNvSpPr/>
            <p:nvPr/>
          </p:nvSpPr>
          <p:spPr>
            <a:xfrm>
              <a:off x="9964738" y="736601"/>
              <a:ext cx="396875" cy="317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"/>
          <p:cNvSpPr txBox="1">
            <a:spLocks noGrp="1"/>
          </p:cNvSpPr>
          <p:nvPr>
            <p:ph type="title"/>
          </p:nvPr>
        </p:nvSpPr>
        <p:spPr>
          <a:xfrm>
            <a:off x="7065198" y="1422603"/>
            <a:ext cx="4505572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Quattrocento Sans"/>
              <a:buNone/>
            </a:pPr>
            <a:r>
              <a:rPr lang="en-US" dirty="0">
                <a:solidFill>
                  <a:schemeClr val="lt1"/>
                </a:solidFill>
              </a:rPr>
              <a:t>Limit access to your computer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123" name="Google Shape;123;p3"/>
          <p:cNvSpPr txBox="1">
            <a:spLocks noGrp="1"/>
          </p:cNvSpPr>
          <p:nvPr>
            <p:ph type="body" idx="1"/>
          </p:nvPr>
        </p:nvSpPr>
        <p:spPr>
          <a:xfrm>
            <a:off x="7065198" y="2851055"/>
            <a:ext cx="415645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 sz="2000" dirty="0">
                <a:solidFill>
                  <a:schemeClr val="lt1"/>
                </a:solidFill>
              </a:rPr>
              <a:t>Be sure to lock your computer immediately when you step away</a:t>
            </a:r>
            <a:endParaRPr sz="2000" dirty="0">
              <a:solidFill>
                <a:schemeClr val="lt1"/>
              </a:solidFill>
            </a:endParaRPr>
          </a:p>
        </p:txBody>
      </p:sp>
      <p:sp>
        <p:nvSpPr>
          <p:cNvPr id="124" name="Google Shape;124;p3"/>
          <p:cNvSpPr txBox="1"/>
          <p:nvPr/>
        </p:nvSpPr>
        <p:spPr>
          <a:xfrm>
            <a:off x="7961495" y="4024711"/>
            <a:ext cx="2676453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It’s easy to get distracted and leave our device exposed, especially when there are other family members at home </a:t>
            </a:r>
            <a:endParaRPr sz="1800" b="0" i="0" u="none" strike="noStrike" cap="none" dirty="0">
              <a:solidFill>
                <a:srgbClr val="FFFFF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grpSp>
        <p:nvGrpSpPr>
          <p:cNvPr id="125" name="Google Shape;125;p3"/>
          <p:cNvGrpSpPr/>
          <p:nvPr/>
        </p:nvGrpSpPr>
        <p:grpSpPr>
          <a:xfrm>
            <a:off x="7140224" y="3970209"/>
            <a:ext cx="642938" cy="529720"/>
            <a:chOff x="2382838" y="4094163"/>
            <a:chExt cx="1739900" cy="1433512"/>
          </a:xfrm>
        </p:grpSpPr>
        <p:sp>
          <p:nvSpPr>
            <p:cNvPr id="126" name="Google Shape;126;p3"/>
            <p:cNvSpPr/>
            <p:nvPr/>
          </p:nvSpPr>
          <p:spPr>
            <a:xfrm>
              <a:off x="3248025" y="4094163"/>
              <a:ext cx="874713" cy="1433512"/>
            </a:xfrm>
            <a:custGeom>
              <a:avLst/>
              <a:gdLst/>
              <a:ahLst/>
              <a:cxnLst/>
              <a:rect l="l" t="t" r="r" b="b"/>
              <a:pathLst>
                <a:path w="1085" h="1778" extrusionOk="0">
                  <a:moveTo>
                    <a:pt x="871" y="93"/>
                  </a:moveTo>
                  <a:cubicBezTo>
                    <a:pt x="856" y="82"/>
                    <a:pt x="834" y="87"/>
                    <a:pt x="824" y="102"/>
                  </a:cubicBezTo>
                  <a:cubicBezTo>
                    <a:pt x="814" y="118"/>
                    <a:pt x="818" y="139"/>
                    <a:pt x="834" y="150"/>
                  </a:cubicBezTo>
                  <a:cubicBezTo>
                    <a:pt x="927" y="211"/>
                    <a:pt x="987" y="298"/>
                    <a:pt x="1008" y="401"/>
                  </a:cubicBezTo>
                  <a:cubicBezTo>
                    <a:pt x="993" y="389"/>
                    <a:pt x="975" y="377"/>
                    <a:pt x="955" y="366"/>
                  </a:cubicBezTo>
                  <a:cubicBezTo>
                    <a:pt x="854" y="308"/>
                    <a:pt x="748" y="299"/>
                    <a:pt x="648" y="340"/>
                  </a:cubicBezTo>
                  <a:cubicBezTo>
                    <a:pt x="508" y="396"/>
                    <a:pt x="438" y="365"/>
                    <a:pt x="398" y="337"/>
                  </a:cubicBezTo>
                  <a:cubicBezTo>
                    <a:pt x="387" y="329"/>
                    <a:pt x="376" y="320"/>
                    <a:pt x="365" y="309"/>
                  </a:cubicBezTo>
                  <a:cubicBezTo>
                    <a:pt x="352" y="295"/>
                    <a:pt x="330" y="295"/>
                    <a:pt x="317" y="309"/>
                  </a:cubicBezTo>
                  <a:cubicBezTo>
                    <a:pt x="303" y="322"/>
                    <a:pt x="303" y="344"/>
                    <a:pt x="317" y="357"/>
                  </a:cubicBezTo>
                  <a:cubicBezTo>
                    <a:pt x="323" y="363"/>
                    <a:pt x="329" y="369"/>
                    <a:pt x="335" y="374"/>
                  </a:cubicBezTo>
                  <a:cubicBezTo>
                    <a:pt x="299" y="424"/>
                    <a:pt x="215" y="446"/>
                    <a:pt x="165" y="453"/>
                  </a:cubicBezTo>
                  <a:cubicBezTo>
                    <a:pt x="146" y="416"/>
                    <a:pt x="110" y="330"/>
                    <a:pt x="139" y="264"/>
                  </a:cubicBezTo>
                  <a:cubicBezTo>
                    <a:pt x="203" y="119"/>
                    <a:pt x="402" y="68"/>
                    <a:pt x="552" y="68"/>
                  </a:cubicBezTo>
                  <a:cubicBezTo>
                    <a:pt x="624" y="68"/>
                    <a:pt x="695" y="83"/>
                    <a:pt x="759" y="110"/>
                  </a:cubicBezTo>
                  <a:cubicBezTo>
                    <a:pt x="776" y="117"/>
                    <a:pt x="797" y="109"/>
                    <a:pt x="804" y="92"/>
                  </a:cubicBezTo>
                  <a:cubicBezTo>
                    <a:pt x="811" y="74"/>
                    <a:pt x="803" y="54"/>
                    <a:pt x="786" y="47"/>
                  </a:cubicBezTo>
                  <a:cubicBezTo>
                    <a:pt x="714" y="16"/>
                    <a:pt x="633" y="0"/>
                    <a:pt x="552" y="0"/>
                  </a:cubicBezTo>
                  <a:cubicBezTo>
                    <a:pt x="279" y="0"/>
                    <a:pt x="127" y="122"/>
                    <a:pt x="77" y="236"/>
                  </a:cubicBezTo>
                  <a:cubicBezTo>
                    <a:pt x="31" y="339"/>
                    <a:pt x="91" y="461"/>
                    <a:pt x="111" y="497"/>
                  </a:cubicBezTo>
                  <a:cubicBezTo>
                    <a:pt x="108" y="526"/>
                    <a:pt x="108" y="526"/>
                    <a:pt x="108" y="526"/>
                  </a:cubicBezTo>
                  <a:cubicBezTo>
                    <a:pt x="47" y="534"/>
                    <a:pt x="0" y="586"/>
                    <a:pt x="0" y="649"/>
                  </a:cubicBezTo>
                  <a:cubicBezTo>
                    <a:pt x="0" y="704"/>
                    <a:pt x="35" y="751"/>
                    <a:pt x="85" y="767"/>
                  </a:cubicBezTo>
                  <a:cubicBezTo>
                    <a:pt x="75" y="881"/>
                    <a:pt x="126" y="993"/>
                    <a:pt x="218" y="1061"/>
                  </a:cubicBezTo>
                  <a:cubicBezTo>
                    <a:pt x="226" y="1066"/>
                    <a:pt x="226" y="1066"/>
                    <a:pt x="226" y="1066"/>
                  </a:cubicBezTo>
                  <a:cubicBezTo>
                    <a:pt x="122" y="1114"/>
                    <a:pt x="53" y="1218"/>
                    <a:pt x="53" y="1336"/>
                  </a:cubicBezTo>
                  <a:cubicBezTo>
                    <a:pt x="53" y="1744"/>
                    <a:pt x="53" y="1744"/>
                    <a:pt x="53" y="1744"/>
                  </a:cubicBezTo>
                  <a:cubicBezTo>
                    <a:pt x="53" y="1763"/>
                    <a:pt x="68" y="1778"/>
                    <a:pt x="87" y="1778"/>
                  </a:cubicBezTo>
                  <a:cubicBezTo>
                    <a:pt x="968" y="1778"/>
                    <a:pt x="968" y="1778"/>
                    <a:pt x="968" y="1778"/>
                  </a:cubicBezTo>
                  <a:cubicBezTo>
                    <a:pt x="987" y="1778"/>
                    <a:pt x="1002" y="1763"/>
                    <a:pt x="1002" y="1744"/>
                  </a:cubicBezTo>
                  <a:cubicBezTo>
                    <a:pt x="1002" y="1336"/>
                    <a:pt x="1002" y="1336"/>
                    <a:pt x="1002" y="1336"/>
                  </a:cubicBezTo>
                  <a:cubicBezTo>
                    <a:pt x="1002" y="1278"/>
                    <a:pt x="985" y="1221"/>
                    <a:pt x="953" y="1172"/>
                  </a:cubicBezTo>
                  <a:cubicBezTo>
                    <a:pt x="943" y="1156"/>
                    <a:pt x="921" y="1152"/>
                    <a:pt x="906" y="1162"/>
                  </a:cubicBezTo>
                  <a:cubicBezTo>
                    <a:pt x="890" y="1173"/>
                    <a:pt x="886" y="1194"/>
                    <a:pt x="896" y="1210"/>
                  </a:cubicBezTo>
                  <a:cubicBezTo>
                    <a:pt x="921" y="1247"/>
                    <a:pt x="934" y="1291"/>
                    <a:pt x="934" y="1336"/>
                  </a:cubicBezTo>
                  <a:cubicBezTo>
                    <a:pt x="934" y="1521"/>
                    <a:pt x="934" y="1521"/>
                    <a:pt x="934" y="1521"/>
                  </a:cubicBezTo>
                  <a:cubicBezTo>
                    <a:pt x="832" y="1521"/>
                    <a:pt x="832" y="1521"/>
                    <a:pt x="832" y="1521"/>
                  </a:cubicBezTo>
                  <a:cubicBezTo>
                    <a:pt x="832" y="1392"/>
                    <a:pt x="832" y="1392"/>
                    <a:pt x="832" y="1392"/>
                  </a:cubicBezTo>
                  <a:cubicBezTo>
                    <a:pt x="832" y="1374"/>
                    <a:pt x="816" y="1358"/>
                    <a:pt x="797" y="1358"/>
                  </a:cubicBezTo>
                  <a:cubicBezTo>
                    <a:pt x="778" y="1358"/>
                    <a:pt x="763" y="1374"/>
                    <a:pt x="763" y="1392"/>
                  </a:cubicBezTo>
                  <a:cubicBezTo>
                    <a:pt x="763" y="1710"/>
                    <a:pt x="763" y="1710"/>
                    <a:pt x="763" y="1710"/>
                  </a:cubicBezTo>
                  <a:cubicBezTo>
                    <a:pt x="292" y="1710"/>
                    <a:pt x="292" y="1710"/>
                    <a:pt x="292" y="1710"/>
                  </a:cubicBezTo>
                  <a:cubicBezTo>
                    <a:pt x="292" y="1392"/>
                    <a:pt x="292" y="1392"/>
                    <a:pt x="292" y="1392"/>
                  </a:cubicBezTo>
                  <a:cubicBezTo>
                    <a:pt x="292" y="1374"/>
                    <a:pt x="277" y="1358"/>
                    <a:pt x="258" y="1358"/>
                  </a:cubicBezTo>
                  <a:cubicBezTo>
                    <a:pt x="239" y="1358"/>
                    <a:pt x="223" y="1374"/>
                    <a:pt x="223" y="1392"/>
                  </a:cubicBezTo>
                  <a:cubicBezTo>
                    <a:pt x="223" y="1521"/>
                    <a:pt x="223" y="1521"/>
                    <a:pt x="223" y="1521"/>
                  </a:cubicBezTo>
                  <a:cubicBezTo>
                    <a:pt x="121" y="1521"/>
                    <a:pt x="121" y="1521"/>
                    <a:pt x="121" y="1521"/>
                  </a:cubicBezTo>
                  <a:cubicBezTo>
                    <a:pt x="121" y="1336"/>
                    <a:pt x="121" y="1336"/>
                    <a:pt x="121" y="1336"/>
                  </a:cubicBezTo>
                  <a:cubicBezTo>
                    <a:pt x="121" y="1246"/>
                    <a:pt x="173" y="1167"/>
                    <a:pt x="251" y="1129"/>
                  </a:cubicBezTo>
                  <a:cubicBezTo>
                    <a:pt x="257" y="1160"/>
                    <a:pt x="267" y="1190"/>
                    <a:pt x="282" y="1217"/>
                  </a:cubicBezTo>
                  <a:cubicBezTo>
                    <a:pt x="288" y="1228"/>
                    <a:pt x="299" y="1235"/>
                    <a:pt x="312" y="1235"/>
                  </a:cubicBezTo>
                  <a:cubicBezTo>
                    <a:pt x="317" y="1235"/>
                    <a:pt x="323" y="1233"/>
                    <a:pt x="328" y="1231"/>
                  </a:cubicBezTo>
                  <a:cubicBezTo>
                    <a:pt x="344" y="1222"/>
                    <a:pt x="351" y="1201"/>
                    <a:pt x="342" y="1184"/>
                  </a:cubicBezTo>
                  <a:cubicBezTo>
                    <a:pt x="333" y="1169"/>
                    <a:pt x="327" y="1153"/>
                    <a:pt x="323" y="1137"/>
                  </a:cubicBezTo>
                  <a:cubicBezTo>
                    <a:pt x="377" y="1176"/>
                    <a:pt x="377" y="1176"/>
                    <a:pt x="377" y="1176"/>
                  </a:cubicBezTo>
                  <a:cubicBezTo>
                    <a:pt x="422" y="1209"/>
                    <a:pt x="475" y="1225"/>
                    <a:pt x="527" y="1225"/>
                  </a:cubicBezTo>
                  <a:cubicBezTo>
                    <a:pt x="580" y="1225"/>
                    <a:pt x="633" y="1209"/>
                    <a:pt x="678" y="1176"/>
                  </a:cubicBezTo>
                  <a:cubicBezTo>
                    <a:pt x="732" y="1136"/>
                    <a:pt x="732" y="1136"/>
                    <a:pt x="732" y="1136"/>
                  </a:cubicBezTo>
                  <a:cubicBezTo>
                    <a:pt x="709" y="1227"/>
                    <a:pt x="626" y="1295"/>
                    <a:pt x="528" y="1295"/>
                  </a:cubicBezTo>
                  <a:cubicBezTo>
                    <a:pt x="479" y="1295"/>
                    <a:pt x="433" y="1279"/>
                    <a:pt x="396" y="1249"/>
                  </a:cubicBezTo>
                  <a:cubicBezTo>
                    <a:pt x="381" y="1237"/>
                    <a:pt x="359" y="1239"/>
                    <a:pt x="348" y="1254"/>
                  </a:cubicBezTo>
                  <a:cubicBezTo>
                    <a:pt x="336" y="1269"/>
                    <a:pt x="338" y="1290"/>
                    <a:pt x="353" y="1302"/>
                  </a:cubicBezTo>
                  <a:cubicBezTo>
                    <a:pt x="402" y="1341"/>
                    <a:pt x="464" y="1363"/>
                    <a:pt x="528" y="1363"/>
                  </a:cubicBezTo>
                  <a:cubicBezTo>
                    <a:pt x="666" y="1363"/>
                    <a:pt x="782" y="1262"/>
                    <a:pt x="804" y="1129"/>
                  </a:cubicBezTo>
                  <a:cubicBezTo>
                    <a:pt x="814" y="1134"/>
                    <a:pt x="823" y="1140"/>
                    <a:pt x="833" y="1146"/>
                  </a:cubicBezTo>
                  <a:cubicBezTo>
                    <a:pt x="839" y="1150"/>
                    <a:pt x="845" y="1152"/>
                    <a:pt x="852" y="1152"/>
                  </a:cubicBezTo>
                  <a:cubicBezTo>
                    <a:pt x="863" y="1152"/>
                    <a:pt x="874" y="1147"/>
                    <a:pt x="880" y="1137"/>
                  </a:cubicBezTo>
                  <a:cubicBezTo>
                    <a:pt x="891" y="1121"/>
                    <a:pt x="887" y="1100"/>
                    <a:pt x="871" y="1089"/>
                  </a:cubicBezTo>
                  <a:cubicBezTo>
                    <a:pt x="858" y="1080"/>
                    <a:pt x="844" y="1073"/>
                    <a:pt x="829" y="1066"/>
                  </a:cubicBezTo>
                  <a:cubicBezTo>
                    <a:pt x="837" y="1061"/>
                    <a:pt x="837" y="1061"/>
                    <a:pt x="837" y="1061"/>
                  </a:cubicBezTo>
                  <a:cubicBezTo>
                    <a:pt x="929" y="993"/>
                    <a:pt x="980" y="881"/>
                    <a:pt x="970" y="767"/>
                  </a:cubicBezTo>
                  <a:cubicBezTo>
                    <a:pt x="1020" y="751"/>
                    <a:pt x="1055" y="704"/>
                    <a:pt x="1055" y="649"/>
                  </a:cubicBezTo>
                  <a:cubicBezTo>
                    <a:pt x="1055" y="586"/>
                    <a:pt x="1008" y="534"/>
                    <a:pt x="947" y="526"/>
                  </a:cubicBezTo>
                  <a:cubicBezTo>
                    <a:pt x="943" y="486"/>
                    <a:pt x="943" y="486"/>
                    <a:pt x="943" y="486"/>
                  </a:cubicBezTo>
                  <a:cubicBezTo>
                    <a:pt x="941" y="468"/>
                    <a:pt x="924" y="454"/>
                    <a:pt x="906" y="456"/>
                  </a:cubicBezTo>
                  <a:cubicBezTo>
                    <a:pt x="887" y="457"/>
                    <a:pt x="873" y="474"/>
                    <a:pt x="875" y="493"/>
                  </a:cubicBezTo>
                  <a:cubicBezTo>
                    <a:pt x="902" y="771"/>
                    <a:pt x="902" y="771"/>
                    <a:pt x="902" y="771"/>
                  </a:cubicBezTo>
                  <a:cubicBezTo>
                    <a:pt x="910" y="862"/>
                    <a:pt x="870" y="952"/>
                    <a:pt x="796" y="1005"/>
                  </a:cubicBezTo>
                  <a:cubicBezTo>
                    <a:pt x="638" y="1121"/>
                    <a:pt x="638" y="1121"/>
                    <a:pt x="638" y="1121"/>
                  </a:cubicBezTo>
                  <a:cubicBezTo>
                    <a:pt x="572" y="1168"/>
                    <a:pt x="483" y="1168"/>
                    <a:pt x="417" y="1121"/>
                  </a:cubicBezTo>
                  <a:cubicBezTo>
                    <a:pt x="259" y="1005"/>
                    <a:pt x="259" y="1005"/>
                    <a:pt x="259" y="1005"/>
                  </a:cubicBezTo>
                  <a:cubicBezTo>
                    <a:pt x="185" y="952"/>
                    <a:pt x="144" y="862"/>
                    <a:pt x="153" y="771"/>
                  </a:cubicBezTo>
                  <a:cubicBezTo>
                    <a:pt x="177" y="520"/>
                    <a:pt x="177" y="520"/>
                    <a:pt x="177" y="520"/>
                  </a:cubicBezTo>
                  <a:cubicBezTo>
                    <a:pt x="230" y="512"/>
                    <a:pt x="339" y="487"/>
                    <a:pt x="392" y="413"/>
                  </a:cubicBezTo>
                  <a:cubicBezTo>
                    <a:pt x="469" y="452"/>
                    <a:pt x="561" y="448"/>
                    <a:pt x="673" y="403"/>
                  </a:cubicBezTo>
                  <a:cubicBezTo>
                    <a:pt x="754" y="371"/>
                    <a:pt x="836" y="378"/>
                    <a:pt x="919" y="424"/>
                  </a:cubicBezTo>
                  <a:cubicBezTo>
                    <a:pt x="984" y="460"/>
                    <a:pt x="1024" y="508"/>
                    <a:pt x="1025" y="508"/>
                  </a:cubicBezTo>
                  <a:cubicBezTo>
                    <a:pt x="1031" y="516"/>
                    <a:pt x="1041" y="520"/>
                    <a:pt x="1051" y="520"/>
                  </a:cubicBezTo>
                  <a:cubicBezTo>
                    <a:pt x="1055" y="520"/>
                    <a:pt x="1059" y="520"/>
                    <a:pt x="1062" y="518"/>
                  </a:cubicBezTo>
                  <a:cubicBezTo>
                    <a:pt x="1076" y="513"/>
                    <a:pt x="1085" y="500"/>
                    <a:pt x="1085" y="486"/>
                  </a:cubicBezTo>
                  <a:cubicBezTo>
                    <a:pt x="1085" y="323"/>
                    <a:pt x="1009" y="183"/>
                    <a:pt x="871" y="93"/>
                  </a:cubicBezTo>
                  <a:close/>
                  <a:moveTo>
                    <a:pt x="92" y="695"/>
                  </a:moveTo>
                  <a:cubicBezTo>
                    <a:pt x="78" y="685"/>
                    <a:pt x="68" y="668"/>
                    <a:pt x="68" y="649"/>
                  </a:cubicBezTo>
                  <a:cubicBezTo>
                    <a:pt x="68" y="627"/>
                    <a:pt x="82" y="607"/>
                    <a:pt x="101" y="598"/>
                  </a:cubicBezTo>
                  <a:lnTo>
                    <a:pt x="92" y="695"/>
                  </a:lnTo>
                  <a:close/>
                  <a:moveTo>
                    <a:pt x="832" y="1589"/>
                  </a:moveTo>
                  <a:cubicBezTo>
                    <a:pt x="934" y="1589"/>
                    <a:pt x="934" y="1589"/>
                    <a:pt x="934" y="1589"/>
                  </a:cubicBezTo>
                  <a:cubicBezTo>
                    <a:pt x="934" y="1710"/>
                    <a:pt x="934" y="1710"/>
                    <a:pt x="934" y="1710"/>
                  </a:cubicBezTo>
                  <a:cubicBezTo>
                    <a:pt x="832" y="1710"/>
                    <a:pt x="832" y="1710"/>
                    <a:pt x="832" y="1710"/>
                  </a:cubicBezTo>
                  <a:lnTo>
                    <a:pt x="832" y="1589"/>
                  </a:lnTo>
                  <a:close/>
                  <a:moveTo>
                    <a:pt x="223" y="1589"/>
                  </a:moveTo>
                  <a:cubicBezTo>
                    <a:pt x="223" y="1710"/>
                    <a:pt x="223" y="1710"/>
                    <a:pt x="223" y="1710"/>
                  </a:cubicBezTo>
                  <a:cubicBezTo>
                    <a:pt x="121" y="1710"/>
                    <a:pt x="121" y="1710"/>
                    <a:pt x="121" y="1710"/>
                  </a:cubicBezTo>
                  <a:cubicBezTo>
                    <a:pt x="121" y="1589"/>
                    <a:pt x="121" y="1589"/>
                    <a:pt x="121" y="1589"/>
                  </a:cubicBezTo>
                  <a:lnTo>
                    <a:pt x="223" y="1589"/>
                  </a:lnTo>
                  <a:close/>
                  <a:moveTo>
                    <a:pt x="987" y="649"/>
                  </a:moveTo>
                  <a:cubicBezTo>
                    <a:pt x="987" y="668"/>
                    <a:pt x="977" y="685"/>
                    <a:pt x="963" y="695"/>
                  </a:cubicBezTo>
                  <a:cubicBezTo>
                    <a:pt x="954" y="598"/>
                    <a:pt x="954" y="598"/>
                    <a:pt x="954" y="598"/>
                  </a:cubicBezTo>
                  <a:cubicBezTo>
                    <a:pt x="973" y="607"/>
                    <a:pt x="987" y="627"/>
                    <a:pt x="987" y="6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27" name="Google Shape;127;p3"/>
            <p:cNvSpPr/>
            <p:nvPr/>
          </p:nvSpPr>
          <p:spPr>
            <a:xfrm>
              <a:off x="3506788" y="4643438"/>
              <a:ext cx="55563" cy="92075"/>
            </a:xfrm>
            <a:custGeom>
              <a:avLst/>
              <a:gdLst/>
              <a:ahLst/>
              <a:cxnLst/>
              <a:rect l="l" t="t" r="r" b="b"/>
              <a:pathLst>
                <a:path w="69" h="115" extrusionOk="0">
                  <a:moveTo>
                    <a:pt x="34" y="0"/>
                  </a:moveTo>
                  <a:cubicBezTo>
                    <a:pt x="16" y="0"/>
                    <a:pt x="0" y="16"/>
                    <a:pt x="0" y="34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100"/>
                    <a:pt x="16" y="115"/>
                    <a:pt x="34" y="115"/>
                  </a:cubicBezTo>
                  <a:cubicBezTo>
                    <a:pt x="53" y="115"/>
                    <a:pt x="69" y="100"/>
                    <a:pt x="69" y="81"/>
                  </a:cubicBezTo>
                  <a:cubicBezTo>
                    <a:pt x="69" y="34"/>
                    <a:pt x="69" y="34"/>
                    <a:pt x="69" y="34"/>
                  </a:cubicBezTo>
                  <a:cubicBezTo>
                    <a:pt x="69" y="16"/>
                    <a:pt x="53" y="0"/>
                    <a:pt x="3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28" name="Google Shape;128;p3"/>
            <p:cNvSpPr/>
            <p:nvPr/>
          </p:nvSpPr>
          <p:spPr>
            <a:xfrm>
              <a:off x="3727450" y="4530725"/>
              <a:ext cx="166688" cy="79375"/>
            </a:xfrm>
            <a:custGeom>
              <a:avLst/>
              <a:gdLst/>
              <a:ahLst/>
              <a:cxnLst/>
              <a:rect l="l" t="t" r="r" b="b"/>
              <a:pathLst>
                <a:path w="207" h="99" extrusionOk="0">
                  <a:moveTo>
                    <a:pt x="194" y="37"/>
                  </a:moveTo>
                  <a:cubicBezTo>
                    <a:pt x="170" y="13"/>
                    <a:pt x="138" y="0"/>
                    <a:pt x="103" y="0"/>
                  </a:cubicBezTo>
                  <a:cubicBezTo>
                    <a:pt x="69" y="0"/>
                    <a:pt x="37" y="13"/>
                    <a:pt x="13" y="37"/>
                  </a:cubicBezTo>
                  <a:cubicBezTo>
                    <a:pt x="0" y="51"/>
                    <a:pt x="0" y="72"/>
                    <a:pt x="13" y="86"/>
                  </a:cubicBezTo>
                  <a:cubicBezTo>
                    <a:pt x="26" y="99"/>
                    <a:pt x="48" y="99"/>
                    <a:pt x="61" y="86"/>
                  </a:cubicBezTo>
                  <a:cubicBezTo>
                    <a:pt x="73" y="74"/>
                    <a:pt x="88" y="68"/>
                    <a:pt x="103" y="68"/>
                  </a:cubicBezTo>
                  <a:cubicBezTo>
                    <a:pt x="119" y="68"/>
                    <a:pt x="134" y="74"/>
                    <a:pt x="146" y="86"/>
                  </a:cubicBezTo>
                  <a:cubicBezTo>
                    <a:pt x="152" y="92"/>
                    <a:pt x="161" y="96"/>
                    <a:pt x="170" y="96"/>
                  </a:cubicBezTo>
                  <a:cubicBezTo>
                    <a:pt x="179" y="96"/>
                    <a:pt x="187" y="92"/>
                    <a:pt x="194" y="86"/>
                  </a:cubicBezTo>
                  <a:cubicBezTo>
                    <a:pt x="207" y="72"/>
                    <a:pt x="207" y="51"/>
                    <a:pt x="194" y="3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29" name="Google Shape;129;p3"/>
            <p:cNvSpPr/>
            <p:nvPr/>
          </p:nvSpPr>
          <p:spPr>
            <a:xfrm>
              <a:off x="3451225" y="4530725"/>
              <a:ext cx="166688" cy="79375"/>
            </a:xfrm>
            <a:custGeom>
              <a:avLst/>
              <a:gdLst/>
              <a:ahLst/>
              <a:cxnLst/>
              <a:rect l="l" t="t" r="r" b="b"/>
              <a:pathLst>
                <a:path w="207" h="99" extrusionOk="0">
                  <a:moveTo>
                    <a:pt x="194" y="37"/>
                  </a:moveTo>
                  <a:cubicBezTo>
                    <a:pt x="170" y="13"/>
                    <a:pt x="138" y="0"/>
                    <a:pt x="103" y="0"/>
                  </a:cubicBezTo>
                  <a:cubicBezTo>
                    <a:pt x="69" y="0"/>
                    <a:pt x="37" y="13"/>
                    <a:pt x="13" y="37"/>
                  </a:cubicBezTo>
                  <a:cubicBezTo>
                    <a:pt x="0" y="51"/>
                    <a:pt x="0" y="72"/>
                    <a:pt x="13" y="86"/>
                  </a:cubicBezTo>
                  <a:cubicBezTo>
                    <a:pt x="26" y="99"/>
                    <a:pt x="48" y="99"/>
                    <a:pt x="61" y="86"/>
                  </a:cubicBezTo>
                  <a:cubicBezTo>
                    <a:pt x="73" y="74"/>
                    <a:pt x="88" y="68"/>
                    <a:pt x="103" y="68"/>
                  </a:cubicBezTo>
                  <a:cubicBezTo>
                    <a:pt x="119" y="68"/>
                    <a:pt x="134" y="74"/>
                    <a:pt x="146" y="86"/>
                  </a:cubicBezTo>
                  <a:cubicBezTo>
                    <a:pt x="152" y="92"/>
                    <a:pt x="161" y="96"/>
                    <a:pt x="170" y="96"/>
                  </a:cubicBezTo>
                  <a:cubicBezTo>
                    <a:pt x="178" y="96"/>
                    <a:pt x="187" y="92"/>
                    <a:pt x="194" y="86"/>
                  </a:cubicBezTo>
                  <a:cubicBezTo>
                    <a:pt x="207" y="72"/>
                    <a:pt x="207" y="51"/>
                    <a:pt x="194" y="3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3783013" y="4643438"/>
              <a:ext cx="55563" cy="92075"/>
            </a:xfrm>
            <a:custGeom>
              <a:avLst/>
              <a:gdLst/>
              <a:ahLst/>
              <a:cxnLst/>
              <a:rect l="l" t="t" r="r" b="b"/>
              <a:pathLst>
                <a:path w="69" h="115" extrusionOk="0">
                  <a:moveTo>
                    <a:pt x="34" y="0"/>
                  </a:moveTo>
                  <a:cubicBezTo>
                    <a:pt x="16" y="0"/>
                    <a:pt x="0" y="16"/>
                    <a:pt x="0" y="34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100"/>
                    <a:pt x="16" y="115"/>
                    <a:pt x="34" y="115"/>
                  </a:cubicBezTo>
                  <a:cubicBezTo>
                    <a:pt x="53" y="115"/>
                    <a:pt x="69" y="100"/>
                    <a:pt x="69" y="81"/>
                  </a:cubicBezTo>
                  <a:cubicBezTo>
                    <a:pt x="69" y="34"/>
                    <a:pt x="69" y="34"/>
                    <a:pt x="69" y="34"/>
                  </a:cubicBezTo>
                  <a:cubicBezTo>
                    <a:pt x="69" y="16"/>
                    <a:pt x="53" y="0"/>
                    <a:pt x="3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3582988" y="4845050"/>
              <a:ext cx="180975" cy="82550"/>
            </a:xfrm>
            <a:custGeom>
              <a:avLst/>
              <a:gdLst/>
              <a:ahLst/>
              <a:cxnLst/>
              <a:rect l="l" t="t" r="r" b="b"/>
              <a:pathLst>
                <a:path w="225" h="103" extrusionOk="0">
                  <a:moveTo>
                    <a:pt x="212" y="13"/>
                  </a:moveTo>
                  <a:cubicBezTo>
                    <a:pt x="198" y="0"/>
                    <a:pt x="177" y="0"/>
                    <a:pt x="163" y="13"/>
                  </a:cubicBezTo>
                  <a:cubicBezTo>
                    <a:pt x="135" y="41"/>
                    <a:pt x="90" y="41"/>
                    <a:pt x="62" y="13"/>
                  </a:cubicBezTo>
                  <a:cubicBezTo>
                    <a:pt x="48" y="0"/>
                    <a:pt x="26" y="0"/>
                    <a:pt x="13" y="13"/>
                  </a:cubicBezTo>
                  <a:cubicBezTo>
                    <a:pt x="0" y="27"/>
                    <a:pt x="0" y="48"/>
                    <a:pt x="13" y="62"/>
                  </a:cubicBezTo>
                  <a:cubicBezTo>
                    <a:pt x="41" y="89"/>
                    <a:pt x="76" y="103"/>
                    <a:pt x="112" y="103"/>
                  </a:cubicBezTo>
                  <a:cubicBezTo>
                    <a:pt x="148" y="103"/>
                    <a:pt x="184" y="89"/>
                    <a:pt x="212" y="62"/>
                  </a:cubicBezTo>
                  <a:cubicBezTo>
                    <a:pt x="225" y="48"/>
                    <a:pt x="225" y="27"/>
                    <a:pt x="212" y="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3621088" y="4646613"/>
              <a:ext cx="103188" cy="147637"/>
            </a:xfrm>
            <a:custGeom>
              <a:avLst/>
              <a:gdLst/>
              <a:ahLst/>
              <a:cxnLst/>
              <a:rect l="l" t="t" r="r" b="b"/>
              <a:pathLst>
                <a:path w="127" h="184" extrusionOk="0">
                  <a:moveTo>
                    <a:pt x="92" y="0"/>
                  </a:moveTo>
                  <a:cubicBezTo>
                    <a:pt x="74" y="0"/>
                    <a:pt x="58" y="15"/>
                    <a:pt x="58" y="34"/>
                  </a:cubicBezTo>
                  <a:cubicBezTo>
                    <a:pt x="58" y="116"/>
                    <a:pt x="58" y="116"/>
                    <a:pt x="58" y="116"/>
                  </a:cubicBezTo>
                  <a:cubicBezTo>
                    <a:pt x="34" y="116"/>
                    <a:pt x="34" y="116"/>
                    <a:pt x="34" y="116"/>
                  </a:cubicBezTo>
                  <a:cubicBezTo>
                    <a:pt x="16" y="116"/>
                    <a:pt x="0" y="131"/>
                    <a:pt x="0" y="150"/>
                  </a:cubicBezTo>
                  <a:cubicBezTo>
                    <a:pt x="0" y="169"/>
                    <a:pt x="16" y="184"/>
                    <a:pt x="34" y="184"/>
                  </a:cubicBezTo>
                  <a:cubicBezTo>
                    <a:pt x="92" y="184"/>
                    <a:pt x="92" y="184"/>
                    <a:pt x="92" y="184"/>
                  </a:cubicBezTo>
                  <a:cubicBezTo>
                    <a:pt x="111" y="184"/>
                    <a:pt x="127" y="169"/>
                    <a:pt x="127" y="150"/>
                  </a:cubicBezTo>
                  <a:cubicBezTo>
                    <a:pt x="127" y="34"/>
                    <a:pt x="127" y="34"/>
                    <a:pt x="127" y="34"/>
                  </a:cubicBezTo>
                  <a:cubicBezTo>
                    <a:pt x="127" y="15"/>
                    <a:pt x="111" y="0"/>
                    <a:pt x="9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33" name="Google Shape;133;p3"/>
            <p:cNvSpPr/>
            <p:nvPr/>
          </p:nvSpPr>
          <p:spPr>
            <a:xfrm>
              <a:off x="2865438" y="4702175"/>
              <a:ext cx="160338" cy="79375"/>
            </a:xfrm>
            <a:custGeom>
              <a:avLst/>
              <a:gdLst/>
              <a:ahLst/>
              <a:cxnLst/>
              <a:rect l="l" t="t" r="r" b="b"/>
              <a:pathLst>
                <a:path w="200" h="98" extrusionOk="0">
                  <a:moveTo>
                    <a:pt x="187" y="36"/>
                  </a:moveTo>
                  <a:cubicBezTo>
                    <a:pt x="163" y="13"/>
                    <a:pt x="133" y="0"/>
                    <a:pt x="100" y="0"/>
                  </a:cubicBezTo>
                  <a:cubicBezTo>
                    <a:pt x="67" y="0"/>
                    <a:pt x="36" y="13"/>
                    <a:pt x="13" y="36"/>
                  </a:cubicBezTo>
                  <a:cubicBezTo>
                    <a:pt x="0" y="50"/>
                    <a:pt x="0" y="71"/>
                    <a:pt x="13" y="85"/>
                  </a:cubicBezTo>
                  <a:cubicBezTo>
                    <a:pt x="26" y="98"/>
                    <a:pt x="48" y="98"/>
                    <a:pt x="61" y="85"/>
                  </a:cubicBezTo>
                  <a:cubicBezTo>
                    <a:pt x="72" y="75"/>
                    <a:pt x="85" y="69"/>
                    <a:pt x="100" y="69"/>
                  </a:cubicBezTo>
                  <a:cubicBezTo>
                    <a:pt x="114" y="69"/>
                    <a:pt x="128" y="75"/>
                    <a:pt x="138" y="85"/>
                  </a:cubicBezTo>
                  <a:cubicBezTo>
                    <a:pt x="145" y="91"/>
                    <a:pt x="154" y="95"/>
                    <a:pt x="162" y="95"/>
                  </a:cubicBezTo>
                  <a:cubicBezTo>
                    <a:pt x="171" y="95"/>
                    <a:pt x="180" y="91"/>
                    <a:pt x="187" y="85"/>
                  </a:cubicBezTo>
                  <a:cubicBezTo>
                    <a:pt x="200" y="71"/>
                    <a:pt x="200" y="50"/>
                    <a:pt x="187" y="3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34" name="Google Shape;134;p3"/>
            <p:cNvSpPr/>
            <p:nvPr/>
          </p:nvSpPr>
          <p:spPr>
            <a:xfrm>
              <a:off x="2603500" y="4702175"/>
              <a:ext cx="161925" cy="79375"/>
            </a:xfrm>
            <a:custGeom>
              <a:avLst/>
              <a:gdLst/>
              <a:ahLst/>
              <a:cxnLst/>
              <a:rect l="l" t="t" r="r" b="b"/>
              <a:pathLst>
                <a:path w="201" h="98" extrusionOk="0">
                  <a:moveTo>
                    <a:pt x="187" y="36"/>
                  </a:moveTo>
                  <a:cubicBezTo>
                    <a:pt x="164" y="13"/>
                    <a:pt x="133" y="0"/>
                    <a:pt x="101" y="0"/>
                  </a:cubicBezTo>
                  <a:cubicBezTo>
                    <a:pt x="68" y="0"/>
                    <a:pt x="37" y="13"/>
                    <a:pt x="14" y="36"/>
                  </a:cubicBezTo>
                  <a:cubicBezTo>
                    <a:pt x="0" y="50"/>
                    <a:pt x="0" y="71"/>
                    <a:pt x="14" y="85"/>
                  </a:cubicBezTo>
                  <a:cubicBezTo>
                    <a:pt x="27" y="98"/>
                    <a:pt x="49" y="98"/>
                    <a:pt x="62" y="85"/>
                  </a:cubicBezTo>
                  <a:cubicBezTo>
                    <a:pt x="72" y="75"/>
                    <a:pt x="86" y="69"/>
                    <a:pt x="101" y="69"/>
                  </a:cubicBezTo>
                  <a:cubicBezTo>
                    <a:pt x="115" y="69"/>
                    <a:pt x="129" y="75"/>
                    <a:pt x="139" y="85"/>
                  </a:cubicBezTo>
                  <a:cubicBezTo>
                    <a:pt x="146" y="91"/>
                    <a:pt x="154" y="95"/>
                    <a:pt x="163" y="95"/>
                  </a:cubicBezTo>
                  <a:cubicBezTo>
                    <a:pt x="172" y="95"/>
                    <a:pt x="181" y="91"/>
                    <a:pt x="187" y="85"/>
                  </a:cubicBezTo>
                  <a:cubicBezTo>
                    <a:pt x="201" y="71"/>
                    <a:pt x="201" y="50"/>
                    <a:pt x="187" y="3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35" name="Google Shape;135;p3"/>
            <p:cNvSpPr/>
            <p:nvPr/>
          </p:nvSpPr>
          <p:spPr>
            <a:xfrm>
              <a:off x="2727325" y="4900613"/>
              <a:ext cx="174625" cy="82550"/>
            </a:xfrm>
            <a:custGeom>
              <a:avLst/>
              <a:gdLst/>
              <a:ahLst/>
              <a:cxnLst/>
              <a:rect l="l" t="t" r="r" b="b"/>
              <a:pathLst>
                <a:path w="217" h="102" extrusionOk="0">
                  <a:moveTo>
                    <a:pt x="203" y="14"/>
                  </a:moveTo>
                  <a:cubicBezTo>
                    <a:pt x="190" y="0"/>
                    <a:pt x="168" y="0"/>
                    <a:pt x="155" y="14"/>
                  </a:cubicBezTo>
                  <a:cubicBezTo>
                    <a:pt x="129" y="40"/>
                    <a:pt x="87" y="40"/>
                    <a:pt x="61" y="14"/>
                  </a:cubicBezTo>
                  <a:cubicBezTo>
                    <a:pt x="48" y="0"/>
                    <a:pt x="26" y="0"/>
                    <a:pt x="13" y="14"/>
                  </a:cubicBezTo>
                  <a:cubicBezTo>
                    <a:pt x="0" y="27"/>
                    <a:pt x="0" y="49"/>
                    <a:pt x="13" y="62"/>
                  </a:cubicBezTo>
                  <a:cubicBezTo>
                    <a:pt x="38" y="88"/>
                    <a:pt x="72" y="102"/>
                    <a:pt x="108" y="102"/>
                  </a:cubicBezTo>
                  <a:cubicBezTo>
                    <a:pt x="144" y="102"/>
                    <a:pt x="178" y="88"/>
                    <a:pt x="203" y="62"/>
                  </a:cubicBezTo>
                  <a:cubicBezTo>
                    <a:pt x="217" y="49"/>
                    <a:pt x="217" y="27"/>
                    <a:pt x="203" y="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36" name="Google Shape;136;p3"/>
            <p:cNvSpPr/>
            <p:nvPr/>
          </p:nvSpPr>
          <p:spPr>
            <a:xfrm>
              <a:off x="2768600" y="4792663"/>
              <a:ext cx="92075" cy="53975"/>
            </a:xfrm>
            <a:custGeom>
              <a:avLst/>
              <a:gdLst/>
              <a:ahLst/>
              <a:cxnLst/>
              <a:rect l="l" t="t" r="r" b="b"/>
              <a:pathLst>
                <a:path w="114" h="68" extrusionOk="0">
                  <a:moveTo>
                    <a:pt x="80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15" y="0"/>
                    <a:pt x="0" y="15"/>
                    <a:pt x="0" y="34"/>
                  </a:cubicBezTo>
                  <a:cubicBezTo>
                    <a:pt x="0" y="53"/>
                    <a:pt x="15" y="68"/>
                    <a:pt x="34" y="68"/>
                  </a:cubicBezTo>
                  <a:cubicBezTo>
                    <a:pt x="80" y="68"/>
                    <a:pt x="80" y="68"/>
                    <a:pt x="80" y="68"/>
                  </a:cubicBezTo>
                  <a:cubicBezTo>
                    <a:pt x="99" y="68"/>
                    <a:pt x="114" y="53"/>
                    <a:pt x="114" y="34"/>
                  </a:cubicBezTo>
                  <a:cubicBezTo>
                    <a:pt x="114" y="15"/>
                    <a:pt x="99" y="0"/>
                    <a:pt x="8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37" name="Google Shape;137;p3"/>
            <p:cNvSpPr/>
            <p:nvPr/>
          </p:nvSpPr>
          <p:spPr>
            <a:xfrm>
              <a:off x="2382838" y="4191000"/>
              <a:ext cx="868363" cy="1336675"/>
            </a:xfrm>
            <a:custGeom>
              <a:avLst/>
              <a:gdLst/>
              <a:ahLst/>
              <a:cxnLst/>
              <a:rect l="l" t="t" r="r" b="b"/>
              <a:pathLst>
                <a:path w="1079" h="1658" extrusionOk="0">
                  <a:moveTo>
                    <a:pt x="1074" y="601"/>
                  </a:moveTo>
                  <a:cubicBezTo>
                    <a:pt x="1074" y="555"/>
                    <a:pt x="1048" y="515"/>
                    <a:pt x="1010" y="495"/>
                  </a:cubicBezTo>
                  <a:cubicBezTo>
                    <a:pt x="1055" y="434"/>
                    <a:pt x="1055" y="434"/>
                    <a:pt x="1055" y="434"/>
                  </a:cubicBezTo>
                  <a:cubicBezTo>
                    <a:pt x="1076" y="406"/>
                    <a:pt x="1079" y="370"/>
                    <a:pt x="1065" y="338"/>
                  </a:cubicBezTo>
                  <a:cubicBezTo>
                    <a:pt x="1051" y="306"/>
                    <a:pt x="1022" y="284"/>
                    <a:pt x="987" y="281"/>
                  </a:cubicBezTo>
                  <a:cubicBezTo>
                    <a:pt x="968" y="279"/>
                    <a:pt x="951" y="292"/>
                    <a:pt x="949" y="311"/>
                  </a:cubicBezTo>
                  <a:cubicBezTo>
                    <a:pt x="947" y="330"/>
                    <a:pt x="961" y="347"/>
                    <a:pt x="979" y="349"/>
                  </a:cubicBezTo>
                  <a:cubicBezTo>
                    <a:pt x="994" y="350"/>
                    <a:pt x="1001" y="361"/>
                    <a:pt x="1003" y="366"/>
                  </a:cubicBezTo>
                  <a:cubicBezTo>
                    <a:pt x="1005" y="370"/>
                    <a:pt x="1008" y="382"/>
                    <a:pt x="1000" y="394"/>
                  </a:cubicBezTo>
                  <a:cubicBezTo>
                    <a:pt x="925" y="496"/>
                    <a:pt x="925" y="496"/>
                    <a:pt x="925" y="496"/>
                  </a:cubicBezTo>
                  <a:cubicBezTo>
                    <a:pt x="917" y="508"/>
                    <a:pt x="904" y="508"/>
                    <a:pt x="899" y="508"/>
                  </a:cubicBezTo>
                  <a:cubicBezTo>
                    <a:pt x="894" y="507"/>
                    <a:pt x="882" y="504"/>
                    <a:pt x="876" y="491"/>
                  </a:cubicBezTo>
                  <a:cubicBezTo>
                    <a:pt x="824" y="373"/>
                    <a:pt x="824" y="373"/>
                    <a:pt x="824" y="373"/>
                  </a:cubicBezTo>
                  <a:cubicBezTo>
                    <a:pt x="835" y="362"/>
                    <a:pt x="845" y="349"/>
                    <a:pt x="851" y="335"/>
                  </a:cubicBezTo>
                  <a:cubicBezTo>
                    <a:pt x="886" y="339"/>
                    <a:pt x="886" y="339"/>
                    <a:pt x="886" y="339"/>
                  </a:cubicBezTo>
                  <a:cubicBezTo>
                    <a:pt x="887" y="339"/>
                    <a:pt x="888" y="339"/>
                    <a:pt x="890" y="339"/>
                  </a:cubicBezTo>
                  <a:cubicBezTo>
                    <a:pt x="907" y="339"/>
                    <a:pt x="922" y="326"/>
                    <a:pt x="924" y="308"/>
                  </a:cubicBezTo>
                  <a:cubicBezTo>
                    <a:pt x="926" y="289"/>
                    <a:pt x="912" y="273"/>
                    <a:pt x="893" y="271"/>
                  </a:cubicBezTo>
                  <a:cubicBezTo>
                    <a:pt x="858" y="267"/>
                    <a:pt x="858" y="267"/>
                    <a:pt x="858" y="267"/>
                  </a:cubicBezTo>
                  <a:cubicBezTo>
                    <a:pt x="848" y="216"/>
                    <a:pt x="803" y="178"/>
                    <a:pt x="749" y="178"/>
                  </a:cubicBezTo>
                  <a:cubicBezTo>
                    <a:pt x="745" y="178"/>
                    <a:pt x="741" y="178"/>
                    <a:pt x="738" y="179"/>
                  </a:cubicBezTo>
                  <a:cubicBezTo>
                    <a:pt x="685" y="61"/>
                    <a:pt x="685" y="61"/>
                    <a:pt x="685" y="61"/>
                  </a:cubicBezTo>
                  <a:cubicBezTo>
                    <a:pt x="671" y="29"/>
                    <a:pt x="642" y="7"/>
                    <a:pt x="607" y="4"/>
                  </a:cubicBezTo>
                  <a:cubicBezTo>
                    <a:pt x="572" y="0"/>
                    <a:pt x="539" y="15"/>
                    <a:pt x="518" y="43"/>
                  </a:cubicBezTo>
                  <a:cubicBezTo>
                    <a:pt x="444" y="145"/>
                    <a:pt x="444" y="145"/>
                    <a:pt x="444" y="145"/>
                  </a:cubicBezTo>
                  <a:cubicBezTo>
                    <a:pt x="423" y="173"/>
                    <a:pt x="419" y="209"/>
                    <a:pt x="433" y="241"/>
                  </a:cubicBezTo>
                  <a:cubicBezTo>
                    <a:pt x="448" y="274"/>
                    <a:pt x="477" y="295"/>
                    <a:pt x="512" y="299"/>
                  </a:cubicBezTo>
                  <a:cubicBezTo>
                    <a:pt x="640" y="312"/>
                    <a:pt x="640" y="312"/>
                    <a:pt x="640" y="312"/>
                  </a:cubicBezTo>
                  <a:cubicBezTo>
                    <a:pt x="642" y="321"/>
                    <a:pt x="645" y="330"/>
                    <a:pt x="649" y="338"/>
                  </a:cubicBezTo>
                  <a:cubicBezTo>
                    <a:pt x="562" y="423"/>
                    <a:pt x="415" y="506"/>
                    <a:pt x="190" y="456"/>
                  </a:cubicBezTo>
                  <a:cubicBezTo>
                    <a:pt x="222" y="355"/>
                    <a:pt x="296" y="272"/>
                    <a:pt x="396" y="230"/>
                  </a:cubicBezTo>
                  <a:cubicBezTo>
                    <a:pt x="413" y="222"/>
                    <a:pt x="421" y="202"/>
                    <a:pt x="414" y="185"/>
                  </a:cubicBezTo>
                  <a:cubicBezTo>
                    <a:pt x="406" y="167"/>
                    <a:pt x="386" y="159"/>
                    <a:pt x="369" y="167"/>
                  </a:cubicBezTo>
                  <a:cubicBezTo>
                    <a:pt x="236" y="223"/>
                    <a:pt x="141" y="342"/>
                    <a:pt x="113" y="482"/>
                  </a:cubicBezTo>
                  <a:cubicBezTo>
                    <a:pt x="50" y="485"/>
                    <a:pt x="0" y="537"/>
                    <a:pt x="0" y="601"/>
                  </a:cubicBezTo>
                  <a:cubicBezTo>
                    <a:pt x="0" y="655"/>
                    <a:pt x="36" y="701"/>
                    <a:pt x="86" y="716"/>
                  </a:cubicBezTo>
                  <a:cubicBezTo>
                    <a:pt x="79" y="832"/>
                    <a:pt x="132" y="946"/>
                    <a:pt x="227" y="1015"/>
                  </a:cubicBezTo>
                  <a:cubicBezTo>
                    <a:pt x="254" y="1034"/>
                    <a:pt x="254" y="1034"/>
                    <a:pt x="254" y="1034"/>
                  </a:cubicBezTo>
                  <a:cubicBezTo>
                    <a:pt x="154" y="1079"/>
                    <a:pt x="87" y="1180"/>
                    <a:pt x="87" y="1293"/>
                  </a:cubicBezTo>
                  <a:cubicBezTo>
                    <a:pt x="87" y="1367"/>
                    <a:pt x="87" y="1367"/>
                    <a:pt x="87" y="1367"/>
                  </a:cubicBezTo>
                  <a:cubicBezTo>
                    <a:pt x="87" y="1386"/>
                    <a:pt x="102" y="1402"/>
                    <a:pt x="121" y="1402"/>
                  </a:cubicBezTo>
                  <a:cubicBezTo>
                    <a:pt x="140" y="1402"/>
                    <a:pt x="155" y="1386"/>
                    <a:pt x="155" y="1367"/>
                  </a:cubicBezTo>
                  <a:cubicBezTo>
                    <a:pt x="155" y="1293"/>
                    <a:pt x="155" y="1293"/>
                    <a:pt x="155" y="1293"/>
                  </a:cubicBezTo>
                  <a:cubicBezTo>
                    <a:pt x="155" y="1210"/>
                    <a:pt x="203" y="1136"/>
                    <a:pt x="275" y="1100"/>
                  </a:cubicBezTo>
                  <a:cubicBezTo>
                    <a:pt x="297" y="1225"/>
                    <a:pt x="406" y="1321"/>
                    <a:pt x="537" y="1321"/>
                  </a:cubicBezTo>
                  <a:cubicBezTo>
                    <a:pt x="644" y="1321"/>
                    <a:pt x="741" y="1257"/>
                    <a:pt x="783" y="1158"/>
                  </a:cubicBezTo>
                  <a:cubicBezTo>
                    <a:pt x="790" y="1141"/>
                    <a:pt x="782" y="1120"/>
                    <a:pt x="764" y="1113"/>
                  </a:cubicBezTo>
                  <a:cubicBezTo>
                    <a:pt x="747" y="1106"/>
                    <a:pt x="727" y="1114"/>
                    <a:pt x="720" y="1131"/>
                  </a:cubicBezTo>
                  <a:cubicBezTo>
                    <a:pt x="689" y="1205"/>
                    <a:pt x="617" y="1252"/>
                    <a:pt x="537" y="1252"/>
                  </a:cubicBezTo>
                  <a:cubicBezTo>
                    <a:pt x="444" y="1252"/>
                    <a:pt x="365" y="1187"/>
                    <a:pt x="345" y="1100"/>
                  </a:cubicBezTo>
                  <a:cubicBezTo>
                    <a:pt x="383" y="1128"/>
                    <a:pt x="383" y="1128"/>
                    <a:pt x="383" y="1128"/>
                  </a:cubicBezTo>
                  <a:cubicBezTo>
                    <a:pt x="429" y="1161"/>
                    <a:pt x="483" y="1178"/>
                    <a:pt x="537" y="1178"/>
                  </a:cubicBezTo>
                  <a:cubicBezTo>
                    <a:pt x="591" y="1178"/>
                    <a:pt x="645" y="1161"/>
                    <a:pt x="691" y="1128"/>
                  </a:cubicBezTo>
                  <a:cubicBezTo>
                    <a:pt x="752" y="1084"/>
                    <a:pt x="752" y="1084"/>
                    <a:pt x="752" y="1084"/>
                  </a:cubicBezTo>
                  <a:cubicBezTo>
                    <a:pt x="849" y="1106"/>
                    <a:pt x="919" y="1193"/>
                    <a:pt x="919" y="1293"/>
                  </a:cubicBezTo>
                  <a:cubicBezTo>
                    <a:pt x="919" y="1590"/>
                    <a:pt x="919" y="1590"/>
                    <a:pt x="919" y="1590"/>
                  </a:cubicBezTo>
                  <a:cubicBezTo>
                    <a:pt x="826" y="1590"/>
                    <a:pt x="826" y="1590"/>
                    <a:pt x="826" y="1590"/>
                  </a:cubicBezTo>
                  <a:cubicBezTo>
                    <a:pt x="826" y="1346"/>
                    <a:pt x="826" y="1346"/>
                    <a:pt x="826" y="1346"/>
                  </a:cubicBezTo>
                  <a:cubicBezTo>
                    <a:pt x="826" y="1328"/>
                    <a:pt x="811" y="1312"/>
                    <a:pt x="792" y="1312"/>
                  </a:cubicBezTo>
                  <a:cubicBezTo>
                    <a:pt x="773" y="1312"/>
                    <a:pt x="758" y="1328"/>
                    <a:pt x="758" y="1346"/>
                  </a:cubicBezTo>
                  <a:cubicBezTo>
                    <a:pt x="758" y="1590"/>
                    <a:pt x="758" y="1590"/>
                    <a:pt x="758" y="1590"/>
                  </a:cubicBezTo>
                  <a:cubicBezTo>
                    <a:pt x="316" y="1590"/>
                    <a:pt x="316" y="1590"/>
                    <a:pt x="316" y="1590"/>
                  </a:cubicBezTo>
                  <a:cubicBezTo>
                    <a:pt x="316" y="1346"/>
                    <a:pt x="316" y="1346"/>
                    <a:pt x="316" y="1346"/>
                  </a:cubicBezTo>
                  <a:cubicBezTo>
                    <a:pt x="316" y="1328"/>
                    <a:pt x="301" y="1312"/>
                    <a:pt x="282" y="1312"/>
                  </a:cubicBezTo>
                  <a:cubicBezTo>
                    <a:pt x="263" y="1312"/>
                    <a:pt x="248" y="1328"/>
                    <a:pt x="248" y="1346"/>
                  </a:cubicBezTo>
                  <a:cubicBezTo>
                    <a:pt x="248" y="1590"/>
                    <a:pt x="248" y="1590"/>
                    <a:pt x="248" y="1590"/>
                  </a:cubicBezTo>
                  <a:cubicBezTo>
                    <a:pt x="155" y="1590"/>
                    <a:pt x="155" y="1590"/>
                    <a:pt x="155" y="1590"/>
                  </a:cubicBezTo>
                  <a:cubicBezTo>
                    <a:pt x="155" y="1492"/>
                    <a:pt x="155" y="1492"/>
                    <a:pt x="155" y="1492"/>
                  </a:cubicBezTo>
                  <a:cubicBezTo>
                    <a:pt x="155" y="1474"/>
                    <a:pt x="140" y="1458"/>
                    <a:pt x="121" y="1458"/>
                  </a:cubicBezTo>
                  <a:cubicBezTo>
                    <a:pt x="102" y="1458"/>
                    <a:pt x="87" y="1474"/>
                    <a:pt x="87" y="1492"/>
                  </a:cubicBezTo>
                  <a:cubicBezTo>
                    <a:pt x="87" y="1624"/>
                    <a:pt x="87" y="1624"/>
                    <a:pt x="87" y="1624"/>
                  </a:cubicBezTo>
                  <a:cubicBezTo>
                    <a:pt x="87" y="1643"/>
                    <a:pt x="102" y="1658"/>
                    <a:pt x="121" y="1658"/>
                  </a:cubicBezTo>
                  <a:cubicBezTo>
                    <a:pt x="954" y="1658"/>
                    <a:pt x="954" y="1658"/>
                    <a:pt x="954" y="1658"/>
                  </a:cubicBezTo>
                  <a:cubicBezTo>
                    <a:pt x="972" y="1658"/>
                    <a:pt x="988" y="1643"/>
                    <a:pt x="988" y="1624"/>
                  </a:cubicBezTo>
                  <a:cubicBezTo>
                    <a:pt x="988" y="1293"/>
                    <a:pt x="988" y="1293"/>
                    <a:pt x="988" y="1293"/>
                  </a:cubicBezTo>
                  <a:cubicBezTo>
                    <a:pt x="988" y="1180"/>
                    <a:pt x="920" y="1079"/>
                    <a:pt x="820" y="1034"/>
                  </a:cubicBezTo>
                  <a:cubicBezTo>
                    <a:pt x="847" y="1015"/>
                    <a:pt x="847" y="1015"/>
                    <a:pt x="847" y="1015"/>
                  </a:cubicBezTo>
                  <a:cubicBezTo>
                    <a:pt x="942" y="946"/>
                    <a:pt x="995" y="832"/>
                    <a:pt x="988" y="716"/>
                  </a:cubicBezTo>
                  <a:cubicBezTo>
                    <a:pt x="1038" y="701"/>
                    <a:pt x="1074" y="655"/>
                    <a:pt x="1074" y="601"/>
                  </a:cubicBezTo>
                  <a:close/>
                  <a:moveTo>
                    <a:pt x="94" y="645"/>
                  </a:moveTo>
                  <a:cubicBezTo>
                    <a:pt x="78" y="636"/>
                    <a:pt x="68" y="620"/>
                    <a:pt x="68" y="601"/>
                  </a:cubicBezTo>
                  <a:cubicBezTo>
                    <a:pt x="68" y="578"/>
                    <a:pt x="83" y="559"/>
                    <a:pt x="104" y="552"/>
                  </a:cubicBezTo>
                  <a:lnTo>
                    <a:pt x="94" y="645"/>
                  </a:lnTo>
                  <a:close/>
                  <a:moveTo>
                    <a:pt x="749" y="247"/>
                  </a:moveTo>
                  <a:cubicBezTo>
                    <a:pt x="773" y="247"/>
                    <a:pt x="792" y="266"/>
                    <a:pt x="792" y="290"/>
                  </a:cubicBezTo>
                  <a:cubicBezTo>
                    <a:pt x="792" y="313"/>
                    <a:pt x="773" y="333"/>
                    <a:pt x="749" y="333"/>
                  </a:cubicBezTo>
                  <a:cubicBezTo>
                    <a:pt x="726" y="333"/>
                    <a:pt x="706" y="313"/>
                    <a:pt x="706" y="290"/>
                  </a:cubicBezTo>
                  <a:cubicBezTo>
                    <a:pt x="706" y="266"/>
                    <a:pt x="726" y="247"/>
                    <a:pt x="749" y="247"/>
                  </a:cubicBezTo>
                  <a:close/>
                  <a:moveTo>
                    <a:pt x="647" y="244"/>
                  </a:moveTo>
                  <a:cubicBezTo>
                    <a:pt x="519" y="231"/>
                    <a:pt x="519" y="231"/>
                    <a:pt x="519" y="231"/>
                  </a:cubicBezTo>
                  <a:cubicBezTo>
                    <a:pt x="504" y="229"/>
                    <a:pt x="498" y="218"/>
                    <a:pt x="496" y="214"/>
                  </a:cubicBezTo>
                  <a:cubicBezTo>
                    <a:pt x="494" y="209"/>
                    <a:pt x="490" y="197"/>
                    <a:pt x="499" y="185"/>
                  </a:cubicBezTo>
                  <a:cubicBezTo>
                    <a:pt x="573" y="83"/>
                    <a:pt x="573" y="83"/>
                    <a:pt x="573" y="83"/>
                  </a:cubicBezTo>
                  <a:cubicBezTo>
                    <a:pt x="582" y="71"/>
                    <a:pt x="595" y="71"/>
                    <a:pt x="599" y="72"/>
                  </a:cubicBezTo>
                  <a:cubicBezTo>
                    <a:pt x="604" y="72"/>
                    <a:pt x="617" y="75"/>
                    <a:pt x="623" y="89"/>
                  </a:cubicBezTo>
                  <a:cubicBezTo>
                    <a:pt x="675" y="207"/>
                    <a:pt x="675" y="207"/>
                    <a:pt x="675" y="207"/>
                  </a:cubicBezTo>
                  <a:cubicBezTo>
                    <a:pt x="663" y="217"/>
                    <a:pt x="654" y="230"/>
                    <a:pt x="647" y="244"/>
                  </a:cubicBezTo>
                  <a:close/>
                  <a:moveTo>
                    <a:pt x="807" y="960"/>
                  </a:moveTo>
                  <a:cubicBezTo>
                    <a:pt x="651" y="1073"/>
                    <a:pt x="651" y="1073"/>
                    <a:pt x="651" y="1073"/>
                  </a:cubicBezTo>
                  <a:cubicBezTo>
                    <a:pt x="583" y="1122"/>
                    <a:pt x="491" y="1122"/>
                    <a:pt x="423" y="1073"/>
                  </a:cubicBezTo>
                  <a:cubicBezTo>
                    <a:pt x="268" y="960"/>
                    <a:pt x="268" y="960"/>
                    <a:pt x="268" y="960"/>
                  </a:cubicBezTo>
                  <a:cubicBezTo>
                    <a:pt x="188" y="901"/>
                    <a:pt x="145" y="804"/>
                    <a:pt x="156" y="706"/>
                  </a:cubicBezTo>
                  <a:cubicBezTo>
                    <a:pt x="176" y="525"/>
                    <a:pt x="176" y="525"/>
                    <a:pt x="176" y="525"/>
                  </a:cubicBezTo>
                  <a:cubicBezTo>
                    <a:pt x="176" y="524"/>
                    <a:pt x="176" y="523"/>
                    <a:pt x="176" y="523"/>
                  </a:cubicBezTo>
                  <a:cubicBezTo>
                    <a:pt x="229" y="535"/>
                    <a:pt x="278" y="540"/>
                    <a:pt x="323" y="540"/>
                  </a:cubicBezTo>
                  <a:cubicBezTo>
                    <a:pt x="452" y="540"/>
                    <a:pt x="552" y="498"/>
                    <a:pt x="627" y="444"/>
                  </a:cubicBezTo>
                  <a:cubicBezTo>
                    <a:pt x="647" y="468"/>
                    <a:pt x="680" y="502"/>
                    <a:pt x="727" y="529"/>
                  </a:cubicBezTo>
                  <a:cubicBezTo>
                    <a:pt x="745" y="539"/>
                    <a:pt x="768" y="532"/>
                    <a:pt x="776" y="513"/>
                  </a:cubicBezTo>
                  <a:cubicBezTo>
                    <a:pt x="783" y="497"/>
                    <a:pt x="776" y="479"/>
                    <a:pt x="761" y="470"/>
                  </a:cubicBezTo>
                  <a:cubicBezTo>
                    <a:pt x="723" y="448"/>
                    <a:pt x="696" y="420"/>
                    <a:pt x="681" y="401"/>
                  </a:cubicBezTo>
                  <a:cubicBezTo>
                    <a:pt x="686" y="397"/>
                    <a:pt x="691" y="392"/>
                    <a:pt x="696" y="387"/>
                  </a:cubicBezTo>
                  <a:cubicBezTo>
                    <a:pt x="712" y="396"/>
                    <a:pt x="730" y="401"/>
                    <a:pt x="749" y="401"/>
                  </a:cubicBezTo>
                  <a:cubicBezTo>
                    <a:pt x="753" y="401"/>
                    <a:pt x="757" y="401"/>
                    <a:pt x="761" y="400"/>
                  </a:cubicBezTo>
                  <a:cubicBezTo>
                    <a:pt x="813" y="518"/>
                    <a:pt x="813" y="518"/>
                    <a:pt x="813" y="518"/>
                  </a:cubicBezTo>
                  <a:cubicBezTo>
                    <a:pt x="828" y="550"/>
                    <a:pt x="857" y="572"/>
                    <a:pt x="892" y="576"/>
                  </a:cubicBezTo>
                  <a:cubicBezTo>
                    <a:pt x="895" y="576"/>
                    <a:pt x="899" y="576"/>
                    <a:pt x="903" y="576"/>
                  </a:cubicBezTo>
                  <a:cubicBezTo>
                    <a:pt x="903" y="576"/>
                    <a:pt x="904" y="576"/>
                    <a:pt x="904" y="576"/>
                  </a:cubicBezTo>
                  <a:cubicBezTo>
                    <a:pt x="919" y="706"/>
                    <a:pt x="919" y="706"/>
                    <a:pt x="919" y="706"/>
                  </a:cubicBezTo>
                  <a:cubicBezTo>
                    <a:pt x="930" y="804"/>
                    <a:pt x="887" y="901"/>
                    <a:pt x="807" y="960"/>
                  </a:cubicBezTo>
                  <a:close/>
                  <a:moveTo>
                    <a:pt x="981" y="645"/>
                  </a:moveTo>
                  <a:cubicBezTo>
                    <a:pt x="970" y="552"/>
                    <a:pt x="970" y="552"/>
                    <a:pt x="970" y="552"/>
                  </a:cubicBezTo>
                  <a:cubicBezTo>
                    <a:pt x="991" y="559"/>
                    <a:pt x="1006" y="578"/>
                    <a:pt x="1006" y="601"/>
                  </a:cubicBezTo>
                  <a:cubicBezTo>
                    <a:pt x="1006" y="620"/>
                    <a:pt x="996" y="636"/>
                    <a:pt x="981" y="64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 txBox="1">
            <a:spLocks noGrp="1"/>
          </p:cNvSpPr>
          <p:nvPr>
            <p:ph type="title"/>
          </p:nvPr>
        </p:nvSpPr>
        <p:spPr>
          <a:xfrm>
            <a:off x="7065197" y="441301"/>
            <a:ext cx="4635837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Quattrocento Sans"/>
              <a:buNone/>
            </a:pPr>
            <a:r>
              <a:rPr lang="en-US">
                <a:solidFill>
                  <a:schemeClr val="lt1"/>
                </a:solidFill>
              </a:rPr>
              <a:t>Open Coronavirus emails with great caution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0" name="Google Shape;90;p2"/>
          <p:cNvSpPr txBox="1">
            <a:spLocks noGrp="1"/>
          </p:cNvSpPr>
          <p:nvPr>
            <p:ph type="body" idx="1"/>
          </p:nvPr>
        </p:nvSpPr>
        <p:spPr>
          <a:xfrm>
            <a:off x="7065198" y="2622455"/>
            <a:ext cx="38184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 sz="2000">
                <a:solidFill>
                  <a:schemeClr val="lt1"/>
                </a:solidFill>
              </a:rPr>
              <a:t>Get your news updates from official channels and don’t open email / text message alerts </a:t>
            </a:r>
            <a:endParaRPr sz="2000">
              <a:solidFill>
                <a:schemeClr val="lt1"/>
              </a:solidFill>
            </a:endParaRPr>
          </a:p>
        </p:txBody>
      </p:sp>
      <p:sp>
        <p:nvSpPr>
          <p:cNvPr id="91" name="Google Shape;91;p2"/>
          <p:cNvSpPr txBox="1"/>
          <p:nvPr/>
        </p:nvSpPr>
        <p:spPr>
          <a:xfrm>
            <a:off x="7961495" y="4024711"/>
            <a:ext cx="2922095" cy="1874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Most Coronavirus emails/  messages are phishing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When working remotely, we have no IT professionals to seek advice from, which makes us more vulnerable to phishing attacks</a:t>
            </a:r>
            <a:endParaRPr sz="1600" b="0" i="0" u="none" strike="noStrike" cap="none" dirty="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grpSp>
        <p:nvGrpSpPr>
          <p:cNvPr id="92" name="Google Shape;92;p2"/>
          <p:cNvGrpSpPr/>
          <p:nvPr/>
        </p:nvGrpSpPr>
        <p:grpSpPr>
          <a:xfrm>
            <a:off x="6891455" y="4031536"/>
            <a:ext cx="905716" cy="1031117"/>
            <a:chOff x="2259013" y="-1689100"/>
            <a:chExt cx="965200" cy="974725"/>
          </a:xfrm>
        </p:grpSpPr>
        <p:sp>
          <p:nvSpPr>
            <p:cNvPr id="93" name="Google Shape;93;p2"/>
            <p:cNvSpPr/>
            <p:nvPr/>
          </p:nvSpPr>
          <p:spPr>
            <a:xfrm>
              <a:off x="2259013" y="-1628775"/>
              <a:ext cx="965200" cy="914400"/>
            </a:xfrm>
            <a:custGeom>
              <a:avLst/>
              <a:gdLst/>
              <a:ahLst/>
              <a:cxnLst/>
              <a:rect l="l" t="t" r="r" b="b"/>
              <a:pathLst>
                <a:path w="256" h="240" extrusionOk="0">
                  <a:moveTo>
                    <a:pt x="252" y="240"/>
                  </a:moveTo>
                  <a:cubicBezTo>
                    <a:pt x="4" y="240"/>
                    <a:pt x="4" y="240"/>
                    <a:pt x="4" y="240"/>
                  </a:cubicBezTo>
                  <a:cubicBezTo>
                    <a:pt x="2" y="240"/>
                    <a:pt x="0" y="238"/>
                    <a:pt x="0" y="23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152" y="8"/>
                    <a:pt x="152" y="8"/>
                    <a:pt x="152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232"/>
                    <a:pt x="8" y="232"/>
                    <a:pt x="8" y="232"/>
                  </a:cubicBezTo>
                  <a:cubicBezTo>
                    <a:pt x="248" y="232"/>
                    <a:pt x="248" y="232"/>
                    <a:pt x="248" y="232"/>
                  </a:cubicBezTo>
                  <a:cubicBezTo>
                    <a:pt x="248" y="8"/>
                    <a:pt x="248" y="8"/>
                    <a:pt x="248" y="8"/>
                  </a:cubicBezTo>
                  <a:cubicBezTo>
                    <a:pt x="240" y="8"/>
                    <a:pt x="240" y="8"/>
                    <a:pt x="240" y="8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55" y="0"/>
                    <a:pt x="256" y="2"/>
                    <a:pt x="256" y="4"/>
                  </a:cubicBezTo>
                  <a:cubicBezTo>
                    <a:pt x="256" y="236"/>
                    <a:pt x="256" y="236"/>
                    <a:pt x="256" y="236"/>
                  </a:cubicBezTo>
                  <a:cubicBezTo>
                    <a:pt x="256" y="238"/>
                    <a:pt x="255" y="240"/>
                    <a:pt x="252" y="24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3163888" y="-1506538"/>
              <a:ext cx="46038" cy="3016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2274888" y="-1506538"/>
              <a:ext cx="677863" cy="3016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2319338" y="-1566863"/>
              <a:ext cx="30163" cy="3016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2379663" y="-1566863"/>
              <a:ext cx="30163" cy="3016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2439988" y="-1566863"/>
              <a:ext cx="30163" cy="3016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2500313" y="-1612900"/>
              <a:ext cx="30163" cy="12223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2560638" y="-1566863"/>
              <a:ext cx="512763" cy="3016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2319338" y="-1446213"/>
              <a:ext cx="844550" cy="669925"/>
            </a:xfrm>
            <a:custGeom>
              <a:avLst/>
              <a:gdLst/>
              <a:ahLst/>
              <a:cxnLst/>
              <a:rect l="l" t="t" r="r" b="b"/>
              <a:pathLst>
                <a:path w="224" h="176" extrusionOk="0">
                  <a:moveTo>
                    <a:pt x="220" y="176"/>
                  </a:moveTo>
                  <a:cubicBezTo>
                    <a:pt x="4" y="176"/>
                    <a:pt x="4" y="176"/>
                    <a:pt x="4" y="176"/>
                  </a:cubicBezTo>
                  <a:cubicBezTo>
                    <a:pt x="2" y="176"/>
                    <a:pt x="0" y="174"/>
                    <a:pt x="0" y="17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68" y="8"/>
                    <a:pt x="168" y="8"/>
                    <a:pt x="16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168"/>
                    <a:pt x="8" y="168"/>
                    <a:pt x="8" y="168"/>
                  </a:cubicBezTo>
                  <a:cubicBezTo>
                    <a:pt x="216" y="168"/>
                    <a:pt x="216" y="168"/>
                    <a:pt x="216" y="168"/>
                  </a:cubicBezTo>
                  <a:cubicBezTo>
                    <a:pt x="216" y="8"/>
                    <a:pt x="216" y="8"/>
                    <a:pt x="216" y="8"/>
                  </a:cubicBezTo>
                  <a:cubicBezTo>
                    <a:pt x="192" y="8"/>
                    <a:pt x="192" y="8"/>
                    <a:pt x="192" y="8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220" y="0"/>
                    <a:pt x="220" y="0"/>
                    <a:pt x="220" y="0"/>
                  </a:cubicBezTo>
                  <a:cubicBezTo>
                    <a:pt x="223" y="0"/>
                    <a:pt x="224" y="2"/>
                    <a:pt x="224" y="4"/>
                  </a:cubicBezTo>
                  <a:cubicBezTo>
                    <a:pt x="224" y="172"/>
                    <a:pt x="224" y="172"/>
                    <a:pt x="224" y="172"/>
                  </a:cubicBezTo>
                  <a:cubicBezTo>
                    <a:pt x="224" y="174"/>
                    <a:pt x="223" y="176"/>
                    <a:pt x="220" y="17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2409826" y="-1354138"/>
              <a:ext cx="498475" cy="152400"/>
            </a:xfrm>
            <a:custGeom>
              <a:avLst/>
              <a:gdLst/>
              <a:ahLst/>
              <a:cxnLst/>
              <a:rect l="l" t="t" r="r" b="b"/>
              <a:pathLst>
                <a:path w="132" h="40" extrusionOk="0">
                  <a:moveTo>
                    <a:pt x="128" y="40"/>
                  </a:moveTo>
                  <a:cubicBezTo>
                    <a:pt x="4" y="40"/>
                    <a:pt x="4" y="40"/>
                    <a:pt x="4" y="40"/>
                  </a:cubicBezTo>
                  <a:cubicBezTo>
                    <a:pt x="2" y="40"/>
                    <a:pt x="0" y="38"/>
                    <a:pt x="0" y="3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31" y="0"/>
                    <a:pt x="132" y="2"/>
                    <a:pt x="132" y="4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32" y="38"/>
                    <a:pt x="131" y="40"/>
                    <a:pt x="128" y="40"/>
                  </a:cubicBezTo>
                  <a:close/>
                  <a:moveTo>
                    <a:pt x="8" y="32"/>
                  </a:moveTo>
                  <a:cubicBezTo>
                    <a:pt x="124" y="32"/>
                    <a:pt x="124" y="32"/>
                    <a:pt x="124" y="32"/>
                  </a:cubicBezTo>
                  <a:cubicBezTo>
                    <a:pt x="124" y="8"/>
                    <a:pt x="124" y="8"/>
                    <a:pt x="124" y="8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8" y="3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2409826" y="-1171575"/>
              <a:ext cx="498475" cy="152400"/>
            </a:xfrm>
            <a:custGeom>
              <a:avLst/>
              <a:gdLst/>
              <a:ahLst/>
              <a:cxnLst/>
              <a:rect l="l" t="t" r="r" b="b"/>
              <a:pathLst>
                <a:path w="132" h="40" extrusionOk="0">
                  <a:moveTo>
                    <a:pt x="88" y="40"/>
                  </a:moveTo>
                  <a:cubicBezTo>
                    <a:pt x="4" y="40"/>
                    <a:pt x="4" y="40"/>
                    <a:pt x="4" y="40"/>
                  </a:cubicBezTo>
                  <a:cubicBezTo>
                    <a:pt x="2" y="40"/>
                    <a:pt x="0" y="38"/>
                    <a:pt x="0" y="3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31" y="0"/>
                    <a:pt x="132" y="2"/>
                    <a:pt x="132" y="4"/>
                  </a:cubicBezTo>
                  <a:cubicBezTo>
                    <a:pt x="132" y="24"/>
                    <a:pt x="132" y="24"/>
                    <a:pt x="132" y="24"/>
                  </a:cubicBezTo>
                  <a:cubicBezTo>
                    <a:pt x="124" y="24"/>
                    <a:pt x="124" y="24"/>
                    <a:pt x="124" y="24"/>
                  </a:cubicBezTo>
                  <a:cubicBezTo>
                    <a:pt x="124" y="8"/>
                    <a:pt x="124" y="8"/>
                    <a:pt x="124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88" y="32"/>
                    <a:pt x="88" y="32"/>
                    <a:pt x="88" y="32"/>
                  </a:cubicBezTo>
                  <a:lnTo>
                    <a:pt x="88" y="4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2470151" y="-1293813"/>
              <a:ext cx="30163" cy="317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2530476" y="-1293813"/>
              <a:ext cx="30163" cy="317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2590801" y="-1293813"/>
              <a:ext cx="30163" cy="317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2651126" y="-1293813"/>
              <a:ext cx="30163" cy="317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2470151" y="-1111250"/>
              <a:ext cx="30163" cy="317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2530476" y="-1111250"/>
              <a:ext cx="30163" cy="317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2590801" y="-1111250"/>
              <a:ext cx="30163" cy="317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2651126" y="-1111250"/>
              <a:ext cx="30163" cy="317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2711451" y="-1293813"/>
              <a:ext cx="30163" cy="317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2771776" y="-1293813"/>
              <a:ext cx="30163" cy="317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2409826" y="-973138"/>
              <a:ext cx="211138" cy="90487"/>
            </a:xfrm>
            <a:custGeom>
              <a:avLst/>
              <a:gdLst/>
              <a:ahLst/>
              <a:cxnLst/>
              <a:rect l="l" t="t" r="r" b="b"/>
              <a:pathLst>
                <a:path w="56" h="24" extrusionOk="0">
                  <a:moveTo>
                    <a:pt x="52" y="24"/>
                  </a:moveTo>
                  <a:cubicBezTo>
                    <a:pt x="4" y="24"/>
                    <a:pt x="4" y="24"/>
                    <a:pt x="4" y="24"/>
                  </a:cubicBezTo>
                  <a:cubicBezTo>
                    <a:pt x="2" y="24"/>
                    <a:pt x="0" y="22"/>
                    <a:pt x="0" y="2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5" y="0"/>
                    <a:pt x="56" y="2"/>
                    <a:pt x="56" y="4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56" y="22"/>
                    <a:pt x="55" y="24"/>
                    <a:pt x="52" y="24"/>
                  </a:cubicBezTo>
                  <a:close/>
                  <a:moveTo>
                    <a:pt x="8" y="16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8" y="1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2938463" y="-1354138"/>
              <a:ext cx="120650" cy="122237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16" y="32"/>
                  </a:moveTo>
                  <a:cubicBezTo>
                    <a:pt x="8" y="32"/>
                    <a:pt x="0" y="25"/>
                    <a:pt x="0" y="16"/>
                  </a:cubicBezTo>
                  <a:cubicBezTo>
                    <a:pt x="0" y="7"/>
                    <a:pt x="8" y="0"/>
                    <a:pt x="16" y="0"/>
                  </a:cubicBezTo>
                  <a:cubicBezTo>
                    <a:pt x="25" y="0"/>
                    <a:pt x="32" y="7"/>
                    <a:pt x="32" y="16"/>
                  </a:cubicBezTo>
                  <a:cubicBezTo>
                    <a:pt x="32" y="25"/>
                    <a:pt x="25" y="32"/>
                    <a:pt x="16" y="32"/>
                  </a:cubicBezTo>
                  <a:close/>
                  <a:moveTo>
                    <a:pt x="16" y="8"/>
                  </a:moveTo>
                  <a:cubicBezTo>
                    <a:pt x="12" y="8"/>
                    <a:pt x="8" y="11"/>
                    <a:pt x="8" y="16"/>
                  </a:cubicBezTo>
                  <a:cubicBezTo>
                    <a:pt x="8" y="20"/>
                    <a:pt x="12" y="24"/>
                    <a:pt x="16" y="24"/>
                  </a:cubicBezTo>
                  <a:cubicBezTo>
                    <a:pt x="21" y="24"/>
                    <a:pt x="24" y="20"/>
                    <a:pt x="24" y="16"/>
                  </a:cubicBezTo>
                  <a:cubicBezTo>
                    <a:pt x="24" y="11"/>
                    <a:pt x="21" y="8"/>
                    <a:pt x="16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2771776" y="-1247775"/>
              <a:ext cx="241300" cy="381000"/>
            </a:xfrm>
            <a:custGeom>
              <a:avLst/>
              <a:gdLst/>
              <a:ahLst/>
              <a:cxnLst/>
              <a:rect l="l" t="t" r="r" b="b"/>
              <a:pathLst>
                <a:path w="64" h="100" extrusionOk="0">
                  <a:moveTo>
                    <a:pt x="32" y="100"/>
                  </a:moveTo>
                  <a:cubicBezTo>
                    <a:pt x="15" y="100"/>
                    <a:pt x="0" y="85"/>
                    <a:pt x="0" y="68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38"/>
                    <a:pt x="1" y="37"/>
                    <a:pt x="3" y="36"/>
                  </a:cubicBezTo>
                  <a:cubicBezTo>
                    <a:pt x="4" y="35"/>
                    <a:pt x="6" y="36"/>
                    <a:pt x="7" y="37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8" y="49"/>
                    <a:pt x="8" y="49"/>
                    <a:pt x="8" y="49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81"/>
                    <a:pt x="19" y="92"/>
                    <a:pt x="32" y="92"/>
                  </a:cubicBezTo>
                  <a:cubicBezTo>
                    <a:pt x="46" y="92"/>
                    <a:pt x="56" y="81"/>
                    <a:pt x="56" y="68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4" y="68"/>
                    <a:pt x="64" y="68"/>
                    <a:pt x="64" y="68"/>
                  </a:cubicBezTo>
                  <a:cubicBezTo>
                    <a:pt x="64" y="85"/>
                    <a:pt x="50" y="100"/>
                    <a:pt x="32" y="10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2862263" y="-1689100"/>
              <a:ext cx="271463" cy="350837"/>
            </a:xfrm>
            <a:custGeom>
              <a:avLst/>
              <a:gdLst/>
              <a:ahLst/>
              <a:cxnLst/>
              <a:rect l="l" t="t" r="r" b="b"/>
              <a:pathLst>
                <a:path w="72" h="92" extrusionOk="0">
                  <a:moveTo>
                    <a:pt x="40" y="92"/>
                  </a:moveTo>
                  <a:cubicBezTo>
                    <a:pt x="32" y="92"/>
                    <a:pt x="32" y="92"/>
                    <a:pt x="32" y="92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57"/>
                    <a:pt x="41" y="48"/>
                    <a:pt x="52" y="48"/>
                  </a:cubicBezTo>
                  <a:cubicBezTo>
                    <a:pt x="59" y="48"/>
                    <a:pt x="64" y="42"/>
                    <a:pt x="64" y="36"/>
                  </a:cubicBezTo>
                  <a:cubicBezTo>
                    <a:pt x="64" y="29"/>
                    <a:pt x="59" y="24"/>
                    <a:pt x="52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9" y="24"/>
                    <a:pt x="0" y="15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10"/>
                    <a:pt x="14" y="16"/>
                    <a:pt x="20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63" y="16"/>
                    <a:pt x="72" y="25"/>
                    <a:pt x="72" y="36"/>
                  </a:cubicBezTo>
                  <a:cubicBezTo>
                    <a:pt x="72" y="47"/>
                    <a:pt x="63" y="56"/>
                    <a:pt x="52" y="56"/>
                  </a:cubicBezTo>
                  <a:cubicBezTo>
                    <a:pt x="46" y="56"/>
                    <a:pt x="40" y="61"/>
                    <a:pt x="40" y="68"/>
                  </a:cubicBezTo>
                  <a:lnTo>
                    <a:pt x="40" y="9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5"/>
          <p:cNvSpPr txBox="1">
            <a:spLocks noGrp="1"/>
          </p:cNvSpPr>
          <p:nvPr>
            <p:ph type="title"/>
          </p:nvPr>
        </p:nvSpPr>
        <p:spPr>
          <a:xfrm>
            <a:off x="555070" y="928971"/>
            <a:ext cx="4892693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Quattrocento Sans"/>
              <a:buNone/>
            </a:pPr>
            <a:r>
              <a:rPr lang="en-US" sz="3600" dirty="0">
                <a:solidFill>
                  <a:schemeClr val="lt1"/>
                </a:solidFill>
              </a:rPr>
              <a:t>“And what if something happened?”</a:t>
            </a:r>
            <a:endParaRPr sz="3600" dirty="0">
              <a:solidFill>
                <a:schemeClr val="lt1"/>
              </a:solidFill>
            </a:endParaRPr>
          </a:p>
        </p:txBody>
      </p:sp>
      <p:sp>
        <p:nvSpPr>
          <p:cNvPr id="190" name="Google Shape;190;p5"/>
          <p:cNvSpPr txBox="1">
            <a:spLocks noGrp="1"/>
          </p:cNvSpPr>
          <p:nvPr>
            <p:ph type="body" idx="1"/>
          </p:nvPr>
        </p:nvSpPr>
        <p:spPr>
          <a:xfrm>
            <a:off x="1338146" y="3124624"/>
            <a:ext cx="383602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 sz="2000">
                <a:solidFill>
                  <a:schemeClr val="lt1"/>
                </a:solidFill>
              </a:rPr>
              <a:t>Don’t stress out, mistakes happen</a:t>
            </a:r>
            <a:endParaRPr sz="2000">
              <a:solidFill>
                <a:schemeClr val="lt1"/>
              </a:solidFill>
            </a:endParaRPr>
          </a:p>
        </p:txBody>
      </p:sp>
      <p:sp>
        <p:nvSpPr>
          <p:cNvPr id="191" name="Google Shape;191;p5"/>
          <p:cNvSpPr txBox="1"/>
          <p:nvPr/>
        </p:nvSpPr>
        <p:spPr>
          <a:xfrm>
            <a:off x="555071" y="3044135"/>
            <a:ext cx="1099567" cy="480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</a:pPr>
            <a:r>
              <a:rPr lang="en-US" sz="2800" b="0" i="1" u="none" strike="noStrike" cap="none">
                <a:solidFill>
                  <a:schemeClr val="accent2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01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5"/>
          <p:cNvSpPr txBox="1"/>
          <p:nvPr/>
        </p:nvSpPr>
        <p:spPr>
          <a:xfrm>
            <a:off x="1389106" y="4439893"/>
            <a:ext cx="35685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Contact us at…</a:t>
            </a:r>
            <a:endParaRPr sz="2000" b="0" i="0" u="none" strike="noStrike" cap="none" dirty="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93" name="Google Shape;193;p5"/>
          <p:cNvSpPr txBox="1"/>
          <p:nvPr/>
        </p:nvSpPr>
        <p:spPr>
          <a:xfrm>
            <a:off x="1326995" y="3927020"/>
            <a:ext cx="4007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It’s probably not too late to fix this</a:t>
            </a:r>
            <a:endParaRPr sz="2000" b="0" i="0" u="none" strike="noStrike" cap="non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94" name="Google Shape;194;p5"/>
          <p:cNvSpPr txBox="1"/>
          <p:nvPr/>
        </p:nvSpPr>
        <p:spPr>
          <a:xfrm>
            <a:off x="555071" y="3793702"/>
            <a:ext cx="10995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</a:pPr>
            <a:r>
              <a:rPr lang="en-US" sz="2800" b="0" i="1" u="none" strike="noStrike" cap="none">
                <a:solidFill>
                  <a:schemeClr val="accent2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02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5"/>
          <p:cNvSpPr txBox="1"/>
          <p:nvPr/>
        </p:nvSpPr>
        <p:spPr>
          <a:xfrm>
            <a:off x="555071" y="4439024"/>
            <a:ext cx="10995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</a:pPr>
            <a:r>
              <a:rPr lang="en-US" sz="2800" b="0" i="1" u="none" strike="noStrike" cap="none">
                <a:solidFill>
                  <a:schemeClr val="accent2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03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ybeready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5295"/>
      </a:accent1>
      <a:accent2>
        <a:srgbClr val="54B948"/>
      </a:accent2>
      <a:accent3>
        <a:srgbClr val="7F7F7F"/>
      </a:accent3>
      <a:accent4>
        <a:srgbClr val="E6B845"/>
      </a:accent4>
      <a:accent5>
        <a:srgbClr val="005295"/>
      </a:accent5>
      <a:accent6>
        <a:srgbClr val="54B948"/>
      </a:accent6>
      <a:hlink>
        <a:srgbClr val="005295"/>
      </a:hlink>
      <a:folHlink>
        <a:srgbClr val="54B94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</Words>
  <Application>Microsoft Office PowerPoint</Application>
  <PresentationFormat>Widescreen</PresentationFormat>
  <Paragraphs>21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Quattrocento Sans</vt:lpstr>
      <vt:lpstr>Office Theme</vt:lpstr>
      <vt:lpstr>Remote Work</vt:lpstr>
      <vt:lpstr>Limit Document Printing</vt:lpstr>
      <vt:lpstr>Limit access to your computer</vt:lpstr>
      <vt:lpstr>Open Coronavirus emails with great caution</vt:lpstr>
      <vt:lpstr>“And what if something happened?”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Remote Work</dc:title>
  <dc:creator>asaf</dc:creator>
  <cp:lastModifiedBy>Asaf Goldberg</cp:lastModifiedBy>
  <cp:revision>1</cp:revision>
  <dcterms:modified xsi:type="dcterms:W3CDTF">2020-03-18T14:28:33Z</dcterms:modified>
</cp:coreProperties>
</file>